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Lst>
  <p:sldSz cy="5143500" cx="9144000"/>
  <p:notesSz cx="6858000" cy="9144000"/>
  <p:embeddedFontLst>
    <p:embeddedFont>
      <p:font typeface="Lexend Deca Light"/>
      <p:regular r:id="rId35"/>
      <p:bold r:id="rId36"/>
    </p:embeddedFont>
    <p:embeddedFont>
      <p:font typeface="Lexend Deca"/>
      <p:regular r:id="rId37"/>
      <p:bold r:id="rId3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11" Type="http://schemas.openxmlformats.org/officeDocument/2006/relationships/slide" Target="slides/slide7.xml"/><Relationship Id="rId33" Type="http://schemas.openxmlformats.org/officeDocument/2006/relationships/slide" Target="slides/slide29.xml"/><Relationship Id="rId10" Type="http://schemas.openxmlformats.org/officeDocument/2006/relationships/slide" Target="slides/slide6.xml"/><Relationship Id="rId32" Type="http://schemas.openxmlformats.org/officeDocument/2006/relationships/slide" Target="slides/slide28.xml"/><Relationship Id="rId13" Type="http://schemas.openxmlformats.org/officeDocument/2006/relationships/slide" Target="slides/slide9.xml"/><Relationship Id="rId35" Type="http://schemas.openxmlformats.org/officeDocument/2006/relationships/font" Target="fonts/LexendDecaLight-regular.fntdata"/><Relationship Id="rId12" Type="http://schemas.openxmlformats.org/officeDocument/2006/relationships/slide" Target="slides/slide8.xml"/><Relationship Id="rId34" Type="http://schemas.openxmlformats.org/officeDocument/2006/relationships/slide" Target="slides/slide30.xml"/><Relationship Id="rId15" Type="http://schemas.openxmlformats.org/officeDocument/2006/relationships/slide" Target="slides/slide11.xml"/><Relationship Id="rId37" Type="http://schemas.openxmlformats.org/officeDocument/2006/relationships/font" Target="fonts/LexendDeca-regular.fntdata"/><Relationship Id="rId14" Type="http://schemas.openxmlformats.org/officeDocument/2006/relationships/slide" Target="slides/slide10.xml"/><Relationship Id="rId36" Type="http://schemas.openxmlformats.org/officeDocument/2006/relationships/font" Target="fonts/LexendDecaLight-bold.fntdata"/><Relationship Id="rId17" Type="http://schemas.openxmlformats.org/officeDocument/2006/relationships/slide" Target="slides/slide13.xml"/><Relationship Id="rId16" Type="http://schemas.openxmlformats.org/officeDocument/2006/relationships/slide" Target="slides/slide12.xml"/><Relationship Id="rId38" Type="http://schemas.openxmlformats.org/officeDocument/2006/relationships/font" Target="fonts/LexendDeca-bold.fntdata"/><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35f391192_0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35f391192_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22e84dac852_0_1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22e84dac852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22e84dac852_0_2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22e84dac852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22e84dac852_0_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22e84dac852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22e84dac852_0_4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22e84dac852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22e24b75f16_4_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22e24b75f16_4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35f391192_02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35f391192_0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p: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22de41c4158_0_5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22de41c4158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500">
                <a:solidFill>
                  <a:schemeClr val="dk1"/>
                </a:solidFill>
              </a:rPr>
              <a:t>In simple terms, topology refers to the way a network is arranged. In our project, topology describes how multiple devices and wires are set up to relate to each other. </a:t>
            </a:r>
            <a:endParaRPr sz="15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500">
                <a:solidFill>
                  <a:schemeClr val="dk1"/>
                </a:solidFill>
              </a:rPr>
              <a:t>The primary reason for introducing the concept of topology into our project is that currently topology has a wide range of applications in computer science, such as building distributed systems or supercomputers. We want our project to be capable of simulating all protocols, including protocols used in these high-level systems. </a:t>
            </a:r>
            <a:endParaRPr sz="15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500">
                <a:solidFill>
                  <a:schemeClr val="dk1"/>
                </a:solidFill>
              </a:rPr>
              <a:t>To accomplish this, we rely on NetworkX. It is a Python package for creating and analyzing graphs which model complex networks. Additionally, we use Pyvis to visualize our graphs in web browsers.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22e24b75f16_5_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22e24b75f16_5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500">
                <a:solidFill>
                  <a:schemeClr val="dk1"/>
                </a:solidFill>
              </a:rPr>
              <a:t>Here are some examples. We can create some simple graphs by using functions in the NetworkX package or functions implemented by ourselves. By merging these graphs together we can make a more complex graph that represents a complex network. Then we can apply some protocols to the graph, analyze it, and visualize it.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22de41c4158_0_5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22de41c4158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500">
                <a:solidFill>
                  <a:schemeClr val="dk1"/>
                </a:solidFill>
              </a:rPr>
              <a:t>This is the format of the output file. It’s a json file containing all information of the graph. The simulation and visualization team can use it to reconstruct the graph in their code. </a:t>
            </a:r>
            <a:endParaRPr>
              <a:solidFill>
                <a:schemeClr val="dk1"/>
              </a:solidFill>
              <a:latin typeface="Muli"/>
              <a:ea typeface="Muli"/>
              <a:cs typeface="Muli"/>
              <a:sym typeface="Mul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22de41c4158_0_1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22de41c4158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22de41c4158_0_7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22de41c4158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22de41c4158_0_7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22de41c4158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22de41c4158_0_8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22de41c4158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22de41c4158_0_9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22de41c4158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35f391192_04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35f391192_0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22e24b75f16_0_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22e24b75f16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22de41c4158_0_12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22de41c4158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22f79a8c0ea_0_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22f79a8c0ea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22f79a8c0ea_0_1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22f79a8c0ea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22f79a8c0ea_0_2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22f79a8c0ea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35f391192_0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35f391192_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35ed75ccf_02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35ed75ccf_0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3606f1c2d_3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3606f1c2d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35f391192_0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35f391192_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35ed75ccf_014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35ed75ccf_0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bc98855ff3_0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bc98855ff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35f391192_01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35f391192_0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35ed75ccf_011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35ed75ccf_0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spTree>
      <p:nvGrpSpPr>
        <p:cNvPr id="9" name="Shape 9"/>
        <p:cNvGrpSpPr/>
        <p:nvPr/>
      </p:nvGrpSpPr>
      <p:grpSpPr>
        <a:xfrm>
          <a:off x="0" y="0"/>
          <a:ext cx="0" cy="0"/>
          <a:chOff x="0" y="0"/>
          <a:chExt cx="0" cy="0"/>
        </a:xfrm>
      </p:grpSpPr>
      <p:pic>
        <p:nvPicPr>
          <p:cNvPr id="10" name="Google Shape;10;p2"/>
          <p:cNvPicPr preferRelativeResize="0"/>
          <p:nvPr/>
        </p:nvPicPr>
        <p:blipFill rotWithShape="1">
          <a:blip r:embed="rId2">
            <a:alphaModFix/>
          </a:blip>
          <a:srcRect b="0" l="0" r="0" t="0"/>
          <a:stretch/>
        </p:blipFill>
        <p:spPr>
          <a:xfrm>
            <a:off x="0" y="-25"/>
            <a:ext cx="9143957" cy="5143500"/>
          </a:xfrm>
          <a:prstGeom prst="rect">
            <a:avLst/>
          </a:prstGeom>
          <a:noFill/>
          <a:ln>
            <a:noFill/>
          </a:ln>
        </p:spPr>
      </p:pic>
      <p:sp>
        <p:nvSpPr>
          <p:cNvPr id="11" name="Google Shape;11;p2"/>
          <p:cNvSpPr txBox="1"/>
          <p:nvPr>
            <p:ph type="ctrTitle"/>
          </p:nvPr>
        </p:nvSpPr>
        <p:spPr>
          <a:xfrm>
            <a:off x="685800" y="1991825"/>
            <a:ext cx="4539000" cy="1159800"/>
          </a:xfrm>
          <a:prstGeom prst="rect">
            <a:avLst/>
          </a:prstGeom>
        </p:spPr>
        <p:txBody>
          <a:bodyPr anchorCtr="0" anchor="ctr" bIns="0" lIns="0" spcFirstLastPara="1" rIns="0" wrap="square" tIns="0">
            <a:noAutofit/>
          </a:bodyPr>
          <a:lstStyle>
            <a:lvl1pPr lvl="0">
              <a:spcBef>
                <a:spcPts val="0"/>
              </a:spcBef>
              <a:spcAft>
                <a:spcPts val="0"/>
              </a:spcAft>
              <a:buSzPts val="5000"/>
              <a:buNone/>
              <a:defRPr sz="5000"/>
            </a:lvl1pPr>
            <a:lvl2pPr lvl="1">
              <a:spcBef>
                <a:spcPts val="0"/>
              </a:spcBef>
              <a:spcAft>
                <a:spcPts val="0"/>
              </a:spcAft>
              <a:buSzPts val="5000"/>
              <a:buNone/>
              <a:defRPr sz="5000"/>
            </a:lvl2pPr>
            <a:lvl3pPr lvl="2">
              <a:spcBef>
                <a:spcPts val="0"/>
              </a:spcBef>
              <a:spcAft>
                <a:spcPts val="0"/>
              </a:spcAft>
              <a:buSzPts val="5000"/>
              <a:buNone/>
              <a:defRPr sz="5000"/>
            </a:lvl3pPr>
            <a:lvl4pPr lvl="3">
              <a:spcBef>
                <a:spcPts val="0"/>
              </a:spcBef>
              <a:spcAft>
                <a:spcPts val="0"/>
              </a:spcAft>
              <a:buSzPts val="5000"/>
              <a:buNone/>
              <a:defRPr sz="5000"/>
            </a:lvl4pPr>
            <a:lvl5pPr lvl="4">
              <a:spcBef>
                <a:spcPts val="0"/>
              </a:spcBef>
              <a:spcAft>
                <a:spcPts val="0"/>
              </a:spcAft>
              <a:buSzPts val="5000"/>
              <a:buNone/>
              <a:defRPr sz="5000"/>
            </a:lvl5pPr>
            <a:lvl6pPr lvl="5">
              <a:spcBef>
                <a:spcPts val="0"/>
              </a:spcBef>
              <a:spcAft>
                <a:spcPts val="0"/>
              </a:spcAft>
              <a:buSzPts val="5000"/>
              <a:buNone/>
              <a:defRPr sz="5000"/>
            </a:lvl6pPr>
            <a:lvl7pPr lvl="6">
              <a:spcBef>
                <a:spcPts val="0"/>
              </a:spcBef>
              <a:spcAft>
                <a:spcPts val="0"/>
              </a:spcAft>
              <a:buSzPts val="5000"/>
              <a:buNone/>
              <a:defRPr sz="5000"/>
            </a:lvl7pPr>
            <a:lvl8pPr lvl="7">
              <a:spcBef>
                <a:spcPts val="0"/>
              </a:spcBef>
              <a:spcAft>
                <a:spcPts val="0"/>
              </a:spcAft>
              <a:buSzPts val="5000"/>
              <a:buNone/>
              <a:defRPr sz="5000"/>
            </a:lvl8pPr>
            <a:lvl9pPr lvl="8">
              <a:spcBef>
                <a:spcPts val="0"/>
              </a:spcBef>
              <a:spcAft>
                <a:spcPts val="0"/>
              </a:spcAft>
              <a:buSzPts val="5000"/>
              <a:buNone/>
              <a:defRPr sz="50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Big circuit">
  <p:cSld name="BLANK_1">
    <p:spTree>
      <p:nvGrpSpPr>
        <p:cNvPr id="51" name="Shape 51"/>
        <p:cNvGrpSpPr/>
        <p:nvPr/>
      </p:nvGrpSpPr>
      <p:grpSpPr>
        <a:xfrm>
          <a:off x="0" y="0"/>
          <a:ext cx="0" cy="0"/>
          <a:chOff x="0" y="0"/>
          <a:chExt cx="0" cy="0"/>
        </a:xfrm>
      </p:grpSpPr>
      <p:pic>
        <p:nvPicPr>
          <p:cNvPr id="52" name="Google Shape;52;p11"/>
          <p:cNvPicPr preferRelativeResize="0"/>
          <p:nvPr/>
        </p:nvPicPr>
        <p:blipFill>
          <a:blip r:embed="rId2">
            <a:alphaModFix/>
          </a:blip>
          <a:stretch>
            <a:fillRect/>
          </a:stretch>
        </p:blipFill>
        <p:spPr>
          <a:xfrm>
            <a:off x="0" y="0"/>
            <a:ext cx="9144000" cy="5143500"/>
          </a:xfrm>
          <a:prstGeom prst="rect">
            <a:avLst/>
          </a:prstGeom>
          <a:noFill/>
          <a:ln>
            <a:noFill/>
          </a:ln>
        </p:spPr>
      </p:pic>
      <p:sp>
        <p:nvSpPr>
          <p:cNvPr id="53" name="Google Shape;53;p11"/>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_1_1">
    <p:spTree>
      <p:nvGrpSpPr>
        <p:cNvPr id="54" name="Shape 54"/>
        <p:cNvGrpSpPr/>
        <p:nvPr/>
      </p:nvGrpSpPr>
      <p:grpSpPr>
        <a:xfrm>
          <a:off x="0" y="0"/>
          <a:ext cx="0" cy="0"/>
          <a:chOff x="0" y="0"/>
          <a:chExt cx="0" cy="0"/>
        </a:xfrm>
      </p:grpSpPr>
      <p:sp>
        <p:nvSpPr>
          <p:cNvPr id="55" name="Google Shape;55;p12"/>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p:cSld name="TITLE_1">
    <p:spTree>
      <p:nvGrpSpPr>
        <p:cNvPr id="12" name="Shape 12"/>
        <p:cNvGrpSpPr/>
        <p:nvPr/>
      </p:nvGrpSpPr>
      <p:grpSpPr>
        <a:xfrm>
          <a:off x="0" y="0"/>
          <a:ext cx="0" cy="0"/>
          <a:chOff x="0" y="0"/>
          <a:chExt cx="0" cy="0"/>
        </a:xfrm>
      </p:grpSpPr>
      <p:pic>
        <p:nvPicPr>
          <p:cNvPr id="13" name="Google Shape;13;p3"/>
          <p:cNvPicPr preferRelativeResize="0"/>
          <p:nvPr/>
        </p:nvPicPr>
        <p:blipFill>
          <a:blip r:embed="rId2">
            <a:alphaModFix/>
          </a:blip>
          <a:stretch>
            <a:fillRect/>
          </a:stretch>
        </p:blipFill>
        <p:spPr>
          <a:xfrm>
            <a:off x="0" y="0"/>
            <a:ext cx="9144000" cy="5143500"/>
          </a:xfrm>
          <a:prstGeom prst="rect">
            <a:avLst/>
          </a:prstGeom>
          <a:noFill/>
          <a:ln>
            <a:noFill/>
          </a:ln>
        </p:spPr>
      </p:pic>
      <p:sp>
        <p:nvSpPr>
          <p:cNvPr id="14" name="Google Shape;14;p3"/>
          <p:cNvSpPr txBox="1"/>
          <p:nvPr>
            <p:ph type="ctrTitle"/>
          </p:nvPr>
        </p:nvSpPr>
        <p:spPr>
          <a:xfrm>
            <a:off x="685800" y="1659550"/>
            <a:ext cx="4263900" cy="1159800"/>
          </a:xfrm>
          <a:prstGeom prst="rect">
            <a:avLst/>
          </a:prstGeom>
        </p:spPr>
        <p:txBody>
          <a:bodyPr anchorCtr="0" anchor="b" bIns="0" lIns="0" spcFirstLastPara="1" rIns="0" wrap="square" tIns="0">
            <a:noAutofit/>
          </a:bodyPr>
          <a:lstStyle>
            <a:lvl1pPr lvl="0"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15" name="Google Shape;15;p3"/>
          <p:cNvSpPr txBox="1"/>
          <p:nvPr>
            <p:ph idx="1" type="subTitle"/>
          </p:nvPr>
        </p:nvSpPr>
        <p:spPr>
          <a:xfrm>
            <a:off x="685800" y="2916254"/>
            <a:ext cx="4263900" cy="784800"/>
          </a:xfrm>
          <a:prstGeom prst="rect">
            <a:avLst/>
          </a:prstGeom>
        </p:spPr>
        <p:txBody>
          <a:bodyPr anchorCtr="0" anchor="t" bIns="0" lIns="0" spcFirstLastPara="1" rIns="0" wrap="square" tIns="0">
            <a:noAutofit/>
          </a:bodyPr>
          <a:lstStyle>
            <a:lvl1pPr lvl="0" rtl="0">
              <a:spcBef>
                <a:spcPts val="0"/>
              </a:spcBef>
              <a:spcAft>
                <a:spcPts val="0"/>
              </a:spcAft>
              <a:buClr>
                <a:schemeClr val="accent4"/>
              </a:buClr>
              <a:buSzPts val="1800"/>
              <a:buNone/>
              <a:defRPr sz="1800">
                <a:solidFill>
                  <a:schemeClr val="accent4"/>
                </a:solidFill>
              </a:defRPr>
            </a:lvl1pPr>
            <a:lvl2pPr lvl="1" rtl="0">
              <a:spcBef>
                <a:spcPts val="0"/>
              </a:spcBef>
              <a:spcAft>
                <a:spcPts val="0"/>
              </a:spcAft>
              <a:buClr>
                <a:schemeClr val="accent4"/>
              </a:buClr>
              <a:buSzPts val="1800"/>
              <a:buNone/>
              <a:defRPr sz="1800">
                <a:solidFill>
                  <a:schemeClr val="accent4"/>
                </a:solidFill>
              </a:defRPr>
            </a:lvl2pPr>
            <a:lvl3pPr lvl="2" rtl="0">
              <a:spcBef>
                <a:spcPts val="0"/>
              </a:spcBef>
              <a:spcAft>
                <a:spcPts val="0"/>
              </a:spcAft>
              <a:buClr>
                <a:schemeClr val="accent4"/>
              </a:buClr>
              <a:buSzPts val="1800"/>
              <a:buNone/>
              <a:defRPr sz="1800">
                <a:solidFill>
                  <a:schemeClr val="accent4"/>
                </a:solidFill>
              </a:defRPr>
            </a:lvl3pPr>
            <a:lvl4pPr lvl="3" rtl="0">
              <a:spcBef>
                <a:spcPts val="0"/>
              </a:spcBef>
              <a:spcAft>
                <a:spcPts val="0"/>
              </a:spcAft>
              <a:buClr>
                <a:schemeClr val="accent4"/>
              </a:buClr>
              <a:buSzPts val="1800"/>
              <a:buNone/>
              <a:defRPr sz="1800">
                <a:solidFill>
                  <a:schemeClr val="accent4"/>
                </a:solidFill>
              </a:defRPr>
            </a:lvl4pPr>
            <a:lvl5pPr lvl="4" rtl="0">
              <a:spcBef>
                <a:spcPts val="0"/>
              </a:spcBef>
              <a:spcAft>
                <a:spcPts val="0"/>
              </a:spcAft>
              <a:buClr>
                <a:schemeClr val="accent4"/>
              </a:buClr>
              <a:buSzPts val="1800"/>
              <a:buNone/>
              <a:defRPr sz="1800">
                <a:solidFill>
                  <a:schemeClr val="accent4"/>
                </a:solidFill>
              </a:defRPr>
            </a:lvl5pPr>
            <a:lvl6pPr lvl="5" rtl="0">
              <a:spcBef>
                <a:spcPts val="0"/>
              </a:spcBef>
              <a:spcAft>
                <a:spcPts val="0"/>
              </a:spcAft>
              <a:buClr>
                <a:schemeClr val="accent4"/>
              </a:buClr>
              <a:buSzPts val="1800"/>
              <a:buNone/>
              <a:defRPr sz="1800">
                <a:solidFill>
                  <a:schemeClr val="accent4"/>
                </a:solidFill>
              </a:defRPr>
            </a:lvl6pPr>
            <a:lvl7pPr lvl="6" rtl="0">
              <a:spcBef>
                <a:spcPts val="0"/>
              </a:spcBef>
              <a:spcAft>
                <a:spcPts val="0"/>
              </a:spcAft>
              <a:buClr>
                <a:schemeClr val="accent4"/>
              </a:buClr>
              <a:buSzPts val="1800"/>
              <a:buNone/>
              <a:defRPr sz="1800">
                <a:solidFill>
                  <a:schemeClr val="accent4"/>
                </a:solidFill>
              </a:defRPr>
            </a:lvl7pPr>
            <a:lvl8pPr lvl="7" rtl="0">
              <a:spcBef>
                <a:spcPts val="0"/>
              </a:spcBef>
              <a:spcAft>
                <a:spcPts val="0"/>
              </a:spcAft>
              <a:buClr>
                <a:schemeClr val="accent4"/>
              </a:buClr>
              <a:buSzPts val="1800"/>
              <a:buNone/>
              <a:defRPr sz="1800">
                <a:solidFill>
                  <a:schemeClr val="accent4"/>
                </a:solidFill>
              </a:defRPr>
            </a:lvl8pPr>
            <a:lvl9pPr lvl="8" rtl="0">
              <a:spcBef>
                <a:spcPts val="0"/>
              </a:spcBef>
              <a:spcAft>
                <a:spcPts val="0"/>
              </a:spcAft>
              <a:buClr>
                <a:schemeClr val="accent4"/>
              </a:buClr>
              <a:buSzPts val="1800"/>
              <a:buNone/>
              <a:defRPr sz="1800">
                <a:solidFill>
                  <a:schemeClr val="accent4"/>
                </a:solidFil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_1">
    <p:spTree>
      <p:nvGrpSpPr>
        <p:cNvPr id="16" name="Shape 16"/>
        <p:cNvGrpSpPr/>
        <p:nvPr/>
      </p:nvGrpSpPr>
      <p:grpSpPr>
        <a:xfrm>
          <a:off x="0" y="0"/>
          <a:ext cx="0" cy="0"/>
          <a:chOff x="0" y="0"/>
          <a:chExt cx="0" cy="0"/>
        </a:xfrm>
      </p:grpSpPr>
      <p:pic>
        <p:nvPicPr>
          <p:cNvPr id="17" name="Google Shape;17;p4"/>
          <p:cNvPicPr preferRelativeResize="0"/>
          <p:nvPr/>
        </p:nvPicPr>
        <p:blipFill>
          <a:blip r:embed="rId2">
            <a:alphaModFix/>
          </a:blip>
          <a:stretch>
            <a:fillRect/>
          </a:stretch>
        </p:blipFill>
        <p:spPr>
          <a:xfrm>
            <a:off x="0" y="0"/>
            <a:ext cx="9144000" cy="5143500"/>
          </a:xfrm>
          <a:prstGeom prst="rect">
            <a:avLst/>
          </a:prstGeom>
          <a:noFill/>
          <a:ln>
            <a:noFill/>
          </a:ln>
        </p:spPr>
      </p:pic>
      <p:sp>
        <p:nvSpPr>
          <p:cNvPr id="18" name="Google Shape;18;p4"/>
          <p:cNvSpPr/>
          <p:nvPr/>
        </p:nvSpPr>
        <p:spPr>
          <a:xfrm>
            <a:off x="42525" y="42525"/>
            <a:ext cx="2000100" cy="2000100"/>
          </a:xfrm>
          <a:prstGeom prst="ellipse">
            <a:avLst/>
          </a:prstGeom>
          <a:gradFill>
            <a:gsLst>
              <a:gs pos="0">
                <a:srgbClr val="00FFFF">
                  <a:alpha val="54117"/>
                </a:srgbClr>
              </a:gs>
              <a:gs pos="73000">
                <a:srgbClr val="00FFFF">
                  <a:alpha val="0"/>
                </a:srgbClr>
              </a:gs>
              <a:gs pos="100000">
                <a:srgbClr val="00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4"/>
          <p:cNvSpPr txBox="1"/>
          <p:nvPr>
            <p:ph idx="1" type="body"/>
          </p:nvPr>
        </p:nvSpPr>
        <p:spPr>
          <a:xfrm>
            <a:off x="1343850" y="866400"/>
            <a:ext cx="4185600" cy="3693600"/>
          </a:xfrm>
          <a:prstGeom prst="rect">
            <a:avLst/>
          </a:prstGeom>
        </p:spPr>
        <p:txBody>
          <a:bodyPr anchorCtr="0" anchor="t" bIns="0" lIns="0" spcFirstLastPara="1" rIns="0" wrap="square" tIns="0">
            <a:noAutofit/>
          </a:bodyPr>
          <a:lstStyle>
            <a:lvl1pPr indent="-419100" lvl="0" marL="457200" rtl="0">
              <a:spcBef>
                <a:spcPts val="600"/>
              </a:spcBef>
              <a:spcAft>
                <a:spcPts val="0"/>
              </a:spcAft>
              <a:buSzPts val="3000"/>
              <a:buFont typeface="Lexend Deca"/>
              <a:buChar char="⬡"/>
              <a:defRPr sz="3000">
                <a:latin typeface="Lexend Deca"/>
                <a:ea typeface="Lexend Deca"/>
                <a:cs typeface="Lexend Deca"/>
                <a:sym typeface="Lexend Deca"/>
              </a:defRPr>
            </a:lvl1pPr>
            <a:lvl2pPr indent="-419100" lvl="1" marL="914400" rtl="0">
              <a:spcBef>
                <a:spcPts val="0"/>
              </a:spcBef>
              <a:spcAft>
                <a:spcPts val="0"/>
              </a:spcAft>
              <a:buSzPts val="3000"/>
              <a:buFont typeface="Lexend Deca"/>
              <a:buChar char="∙"/>
              <a:defRPr sz="3000">
                <a:latin typeface="Lexend Deca"/>
                <a:ea typeface="Lexend Deca"/>
                <a:cs typeface="Lexend Deca"/>
                <a:sym typeface="Lexend Deca"/>
              </a:defRPr>
            </a:lvl2pPr>
            <a:lvl3pPr indent="-419100" lvl="2" marL="1371600" rtl="0">
              <a:spcBef>
                <a:spcPts val="0"/>
              </a:spcBef>
              <a:spcAft>
                <a:spcPts val="0"/>
              </a:spcAft>
              <a:buSzPts val="3000"/>
              <a:buFont typeface="Lexend Deca"/>
              <a:buChar char="∙"/>
              <a:defRPr sz="3000">
                <a:latin typeface="Lexend Deca"/>
                <a:ea typeface="Lexend Deca"/>
                <a:cs typeface="Lexend Deca"/>
                <a:sym typeface="Lexend Deca"/>
              </a:defRPr>
            </a:lvl3pPr>
            <a:lvl4pPr indent="-419100" lvl="3" marL="1828800" rtl="0">
              <a:spcBef>
                <a:spcPts val="0"/>
              </a:spcBef>
              <a:spcAft>
                <a:spcPts val="0"/>
              </a:spcAft>
              <a:buSzPts val="3000"/>
              <a:buFont typeface="Lexend Deca"/>
              <a:buChar char="●"/>
              <a:defRPr sz="3000">
                <a:latin typeface="Lexend Deca"/>
                <a:ea typeface="Lexend Deca"/>
                <a:cs typeface="Lexend Deca"/>
                <a:sym typeface="Lexend Deca"/>
              </a:defRPr>
            </a:lvl4pPr>
            <a:lvl5pPr indent="-419100" lvl="4" marL="2286000" rtl="0">
              <a:spcBef>
                <a:spcPts val="0"/>
              </a:spcBef>
              <a:spcAft>
                <a:spcPts val="0"/>
              </a:spcAft>
              <a:buSzPts val="3000"/>
              <a:buFont typeface="Lexend Deca"/>
              <a:buChar char="○"/>
              <a:defRPr sz="3000">
                <a:latin typeface="Lexend Deca"/>
                <a:ea typeface="Lexend Deca"/>
                <a:cs typeface="Lexend Deca"/>
                <a:sym typeface="Lexend Deca"/>
              </a:defRPr>
            </a:lvl5pPr>
            <a:lvl6pPr indent="-419100" lvl="5" marL="2743200" rtl="0">
              <a:spcBef>
                <a:spcPts val="0"/>
              </a:spcBef>
              <a:spcAft>
                <a:spcPts val="0"/>
              </a:spcAft>
              <a:buSzPts val="3000"/>
              <a:buFont typeface="Lexend Deca"/>
              <a:buChar char="■"/>
              <a:defRPr sz="3000">
                <a:latin typeface="Lexend Deca"/>
                <a:ea typeface="Lexend Deca"/>
                <a:cs typeface="Lexend Deca"/>
                <a:sym typeface="Lexend Deca"/>
              </a:defRPr>
            </a:lvl6pPr>
            <a:lvl7pPr indent="-419100" lvl="6" marL="3200400" rtl="0">
              <a:spcBef>
                <a:spcPts val="0"/>
              </a:spcBef>
              <a:spcAft>
                <a:spcPts val="0"/>
              </a:spcAft>
              <a:buSzPts val="3000"/>
              <a:buFont typeface="Lexend Deca"/>
              <a:buChar char="●"/>
              <a:defRPr sz="3000">
                <a:latin typeface="Lexend Deca"/>
                <a:ea typeface="Lexend Deca"/>
                <a:cs typeface="Lexend Deca"/>
                <a:sym typeface="Lexend Deca"/>
              </a:defRPr>
            </a:lvl7pPr>
            <a:lvl8pPr indent="-419100" lvl="7" marL="3657600" rtl="0">
              <a:spcBef>
                <a:spcPts val="0"/>
              </a:spcBef>
              <a:spcAft>
                <a:spcPts val="0"/>
              </a:spcAft>
              <a:buSzPts val="3000"/>
              <a:buFont typeface="Lexend Deca"/>
              <a:buChar char="○"/>
              <a:defRPr sz="3000">
                <a:latin typeface="Lexend Deca"/>
                <a:ea typeface="Lexend Deca"/>
                <a:cs typeface="Lexend Deca"/>
                <a:sym typeface="Lexend Deca"/>
              </a:defRPr>
            </a:lvl8pPr>
            <a:lvl9pPr indent="-419100" lvl="8" marL="4114800">
              <a:spcBef>
                <a:spcPts val="0"/>
              </a:spcBef>
              <a:spcAft>
                <a:spcPts val="0"/>
              </a:spcAft>
              <a:buSzPts val="3000"/>
              <a:buFont typeface="Lexend Deca"/>
              <a:buChar char="■"/>
              <a:defRPr sz="3000">
                <a:latin typeface="Lexend Deca"/>
                <a:ea typeface="Lexend Deca"/>
                <a:cs typeface="Lexend Deca"/>
                <a:sym typeface="Lexend Deca"/>
              </a:defRPr>
            </a:lvl9pPr>
          </a:lstStyle>
          <a:p/>
        </p:txBody>
      </p:sp>
      <p:sp>
        <p:nvSpPr>
          <p:cNvPr id="20" name="Google Shape;20;p4"/>
          <p:cNvSpPr txBox="1"/>
          <p:nvPr/>
        </p:nvSpPr>
        <p:spPr>
          <a:xfrm>
            <a:off x="826414" y="656117"/>
            <a:ext cx="613800" cy="6537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7200">
                <a:solidFill>
                  <a:schemeClr val="lt1"/>
                </a:solidFill>
                <a:latin typeface="Muli"/>
                <a:ea typeface="Muli"/>
                <a:cs typeface="Muli"/>
                <a:sym typeface="Muli"/>
              </a:rPr>
              <a:t>“</a:t>
            </a:r>
            <a:endParaRPr sz="7200">
              <a:solidFill>
                <a:schemeClr val="lt1"/>
              </a:solidFill>
              <a:latin typeface="Muli"/>
              <a:ea typeface="Muli"/>
              <a:cs typeface="Muli"/>
              <a:sym typeface="Muli"/>
            </a:endParaRPr>
          </a:p>
        </p:txBody>
      </p:sp>
      <p:sp>
        <p:nvSpPr>
          <p:cNvPr id="21" name="Google Shape;21;p4"/>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type="tx">
  <p:cSld name="TITLE_AND_BODY">
    <p:spTree>
      <p:nvGrpSpPr>
        <p:cNvPr id="22" name="Shape 22"/>
        <p:cNvGrpSpPr/>
        <p:nvPr/>
      </p:nvGrpSpPr>
      <p:grpSpPr>
        <a:xfrm>
          <a:off x="0" y="0"/>
          <a:ext cx="0" cy="0"/>
          <a:chOff x="0" y="0"/>
          <a:chExt cx="0" cy="0"/>
        </a:xfrm>
      </p:grpSpPr>
      <p:pic>
        <p:nvPicPr>
          <p:cNvPr id="23" name="Google Shape;23;p5"/>
          <p:cNvPicPr preferRelativeResize="0"/>
          <p:nvPr/>
        </p:nvPicPr>
        <p:blipFill>
          <a:blip r:embed="rId2">
            <a:alphaModFix/>
          </a:blip>
          <a:stretch>
            <a:fillRect/>
          </a:stretch>
        </p:blipFill>
        <p:spPr>
          <a:xfrm>
            <a:off x="0" y="0"/>
            <a:ext cx="9144000" cy="5143500"/>
          </a:xfrm>
          <a:prstGeom prst="rect">
            <a:avLst/>
          </a:prstGeom>
          <a:noFill/>
          <a:ln>
            <a:noFill/>
          </a:ln>
        </p:spPr>
      </p:pic>
      <p:sp>
        <p:nvSpPr>
          <p:cNvPr id="24" name="Google Shape;24;p5"/>
          <p:cNvSpPr txBox="1"/>
          <p:nvPr>
            <p:ph type="title"/>
          </p:nvPr>
        </p:nvSpPr>
        <p:spPr>
          <a:xfrm>
            <a:off x="580550" y="205975"/>
            <a:ext cx="6014400" cy="857400"/>
          </a:xfrm>
          <a:prstGeom prst="rect">
            <a:avLst/>
          </a:prstGeom>
        </p:spPr>
        <p:txBody>
          <a:bodyPr anchorCtr="0" anchor="b" bIns="0" lIns="0" spcFirstLastPara="1" rIns="0" wrap="square" tIns="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5" name="Google Shape;25;p5"/>
          <p:cNvSpPr txBox="1"/>
          <p:nvPr>
            <p:ph idx="1" type="body"/>
          </p:nvPr>
        </p:nvSpPr>
        <p:spPr>
          <a:xfrm>
            <a:off x="580550" y="1352550"/>
            <a:ext cx="6014400" cy="3161700"/>
          </a:xfrm>
          <a:prstGeom prst="rect">
            <a:avLst/>
          </a:prstGeom>
        </p:spPr>
        <p:txBody>
          <a:bodyPr anchorCtr="0" anchor="t" bIns="0" lIns="0" spcFirstLastPara="1" rIns="0" wrap="square" tIns="0">
            <a:noAutofit/>
          </a:bodyPr>
          <a:lstStyle>
            <a:lvl1pPr indent="-381000" lvl="0" marL="457200">
              <a:spcBef>
                <a:spcPts val="600"/>
              </a:spcBef>
              <a:spcAft>
                <a:spcPts val="0"/>
              </a:spcAft>
              <a:buSzPts val="24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81000" lvl="3" marL="1828800">
              <a:spcBef>
                <a:spcPts val="0"/>
              </a:spcBef>
              <a:spcAft>
                <a:spcPts val="0"/>
              </a:spcAft>
              <a:buSzPts val="2400"/>
              <a:buChar char="●"/>
              <a:defRPr/>
            </a:lvl4pPr>
            <a:lvl5pPr indent="-381000" lvl="4" marL="2286000">
              <a:spcBef>
                <a:spcPts val="0"/>
              </a:spcBef>
              <a:spcAft>
                <a:spcPts val="0"/>
              </a:spcAft>
              <a:buSzPts val="2400"/>
              <a:buChar char="○"/>
              <a:defRPr/>
            </a:lvl5pPr>
            <a:lvl6pPr indent="-381000" lvl="5" marL="2743200">
              <a:spcBef>
                <a:spcPts val="0"/>
              </a:spcBef>
              <a:spcAft>
                <a:spcPts val="0"/>
              </a:spcAft>
              <a:buSzPts val="2400"/>
              <a:buChar char="■"/>
              <a:defRPr/>
            </a:lvl6pPr>
            <a:lvl7pPr indent="-381000" lvl="6" marL="3200400">
              <a:spcBef>
                <a:spcPts val="0"/>
              </a:spcBef>
              <a:spcAft>
                <a:spcPts val="0"/>
              </a:spcAft>
              <a:buSzPts val="2400"/>
              <a:buChar char="●"/>
              <a:defRPr/>
            </a:lvl7pPr>
            <a:lvl8pPr indent="-381000" lvl="7" marL="3657600">
              <a:spcBef>
                <a:spcPts val="0"/>
              </a:spcBef>
              <a:spcAft>
                <a:spcPts val="0"/>
              </a:spcAft>
              <a:buSzPts val="2400"/>
              <a:buChar char="○"/>
              <a:defRPr/>
            </a:lvl8pPr>
            <a:lvl9pPr indent="-381000" lvl="8" marL="4114800">
              <a:spcBef>
                <a:spcPts val="0"/>
              </a:spcBef>
              <a:spcAft>
                <a:spcPts val="0"/>
              </a:spcAft>
              <a:buSzPts val="2400"/>
              <a:buChar char="■"/>
              <a:defRPr/>
            </a:lvl9pPr>
          </a:lstStyle>
          <a:p/>
        </p:txBody>
      </p:sp>
      <p:sp>
        <p:nvSpPr>
          <p:cNvPr id="26" name="Google Shape;26;p5"/>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2 columns" type="twoColTx">
  <p:cSld name="TITLE_AND_TWO_COLUMNS">
    <p:spTree>
      <p:nvGrpSpPr>
        <p:cNvPr id="27" name="Shape 27"/>
        <p:cNvGrpSpPr/>
        <p:nvPr/>
      </p:nvGrpSpPr>
      <p:grpSpPr>
        <a:xfrm>
          <a:off x="0" y="0"/>
          <a:ext cx="0" cy="0"/>
          <a:chOff x="0" y="0"/>
          <a:chExt cx="0" cy="0"/>
        </a:xfrm>
      </p:grpSpPr>
      <p:pic>
        <p:nvPicPr>
          <p:cNvPr id="28" name="Google Shape;28;p6"/>
          <p:cNvPicPr preferRelativeResize="0"/>
          <p:nvPr/>
        </p:nvPicPr>
        <p:blipFill>
          <a:blip r:embed="rId2">
            <a:alphaModFix/>
          </a:blip>
          <a:stretch>
            <a:fillRect/>
          </a:stretch>
        </p:blipFill>
        <p:spPr>
          <a:xfrm>
            <a:off x="0" y="0"/>
            <a:ext cx="9144000" cy="5143500"/>
          </a:xfrm>
          <a:prstGeom prst="rect">
            <a:avLst/>
          </a:prstGeom>
          <a:noFill/>
          <a:ln>
            <a:noFill/>
          </a:ln>
        </p:spPr>
      </p:pic>
      <p:sp>
        <p:nvSpPr>
          <p:cNvPr id="29" name="Google Shape;29;p6"/>
          <p:cNvSpPr txBox="1"/>
          <p:nvPr>
            <p:ph type="title"/>
          </p:nvPr>
        </p:nvSpPr>
        <p:spPr>
          <a:xfrm>
            <a:off x="580550" y="205975"/>
            <a:ext cx="6014400" cy="857400"/>
          </a:xfrm>
          <a:prstGeom prst="rect">
            <a:avLst/>
          </a:prstGeom>
        </p:spPr>
        <p:txBody>
          <a:bodyPr anchorCtr="0" anchor="b" bIns="0" lIns="0" spcFirstLastPara="1" rIns="0" wrap="square" tIns="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30" name="Google Shape;30;p6"/>
          <p:cNvSpPr txBox="1"/>
          <p:nvPr>
            <p:ph idx="1" type="body"/>
          </p:nvPr>
        </p:nvSpPr>
        <p:spPr>
          <a:xfrm>
            <a:off x="580550" y="1352550"/>
            <a:ext cx="2841000" cy="3155100"/>
          </a:xfrm>
          <a:prstGeom prst="rect">
            <a:avLst/>
          </a:prstGeom>
        </p:spPr>
        <p:txBody>
          <a:bodyPr anchorCtr="0" anchor="t" bIns="0" lIns="0" spcFirstLastPara="1" rIns="0" wrap="square" tIns="0">
            <a:noAutofit/>
          </a:bodyPr>
          <a:lstStyle>
            <a:lvl1pPr indent="-355600" lvl="0" marL="457200">
              <a:spcBef>
                <a:spcPts val="600"/>
              </a:spcBef>
              <a:spcAft>
                <a:spcPts val="0"/>
              </a:spcAft>
              <a:buSzPts val="2000"/>
              <a:buChar char="⬡"/>
              <a:defRPr sz="2000"/>
            </a:lvl1pPr>
            <a:lvl2pPr indent="-355600" lvl="1" marL="914400">
              <a:spcBef>
                <a:spcPts val="0"/>
              </a:spcBef>
              <a:spcAft>
                <a:spcPts val="0"/>
              </a:spcAft>
              <a:buSzPts val="2000"/>
              <a:buChar char="∙"/>
              <a:defRPr sz="2000"/>
            </a:lvl2pPr>
            <a:lvl3pPr indent="-355600" lvl="2" marL="1371600">
              <a:spcBef>
                <a:spcPts val="0"/>
              </a:spcBef>
              <a:spcAft>
                <a:spcPts val="0"/>
              </a:spcAft>
              <a:buSzPts val="2000"/>
              <a:buChar char="∙"/>
              <a:defRPr sz="2000"/>
            </a:lvl3pPr>
            <a:lvl4pPr indent="-355600" lvl="3" marL="1828800">
              <a:spcBef>
                <a:spcPts val="0"/>
              </a:spcBef>
              <a:spcAft>
                <a:spcPts val="0"/>
              </a:spcAft>
              <a:buSzPts val="2000"/>
              <a:buChar char="●"/>
              <a:defRPr sz="2000"/>
            </a:lvl4pPr>
            <a:lvl5pPr indent="-355600" lvl="4" marL="2286000">
              <a:spcBef>
                <a:spcPts val="0"/>
              </a:spcBef>
              <a:spcAft>
                <a:spcPts val="0"/>
              </a:spcAft>
              <a:buSzPts val="2000"/>
              <a:buChar char="○"/>
              <a:defRPr sz="2000"/>
            </a:lvl5pPr>
            <a:lvl6pPr indent="-355600" lvl="5" marL="2743200">
              <a:spcBef>
                <a:spcPts val="0"/>
              </a:spcBef>
              <a:spcAft>
                <a:spcPts val="0"/>
              </a:spcAft>
              <a:buSzPts val="2000"/>
              <a:buChar char="■"/>
              <a:defRPr sz="2000"/>
            </a:lvl6pPr>
            <a:lvl7pPr indent="-355600" lvl="6" marL="3200400">
              <a:spcBef>
                <a:spcPts val="0"/>
              </a:spcBef>
              <a:spcAft>
                <a:spcPts val="0"/>
              </a:spcAft>
              <a:buSzPts val="2000"/>
              <a:buChar char="●"/>
              <a:defRPr sz="2000"/>
            </a:lvl7pPr>
            <a:lvl8pPr indent="-355600" lvl="7" marL="3657600">
              <a:spcBef>
                <a:spcPts val="0"/>
              </a:spcBef>
              <a:spcAft>
                <a:spcPts val="0"/>
              </a:spcAft>
              <a:buSzPts val="2000"/>
              <a:buChar char="○"/>
              <a:defRPr sz="2000"/>
            </a:lvl8pPr>
            <a:lvl9pPr indent="-355600" lvl="8" marL="4114800">
              <a:spcBef>
                <a:spcPts val="0"/>
              </a:spcBef>
              <a:spcAft>
                <a:spcPts val="0"/>
              </a:spcAft>
              <a:buSzPts val="2000"/>
              <a:buChar char="■"/>
              <a:defRPr sz="2000"/>
            </a:lvl9pPr>
          </a:lstStyle>
          <a:p/>
        </p:txBody>
      </p:sp>
      <p:sp>
        <p:nvSpPr>
          <p:cNvPr id="31" name="Google Shape;31;p6"/>
          <p:cNvSpPr txBox="1"/>
          <p:nvPr>
            <p:ph idx="2" type="body"/>
          </p:nvPr>
        </p:nvSpPr>
        <p:spPr>
          <a:xfrm>
            <a:off x="3753943" y="1352550"/>
            <a:ext cx="2841000" cy="3155100"/>
          </a:xfrm>
          <a:prstGeom prst="rect">
            <a:avLst/>
          </a:prstGeom>
        </p:spPr>
        <p:txBody>
          <a:bodyPr anchorCtr="0" anchor="t" bIns="0" lIns="0" spcFirstLastPara="1" rIns="0" wrap="square" tIns="0">
            <a:noAutofit/>
          </a:bodyPr>
          <a:lstStyle>
            <a:lvl1pPr indent="-355600" lvl="0" marL="457200">
              <a:spcBef>
                <a:spcPts val="600"/>
              </a:spcBef>
              <a:spcAft>
                <a:spcPts val="0"/>
              </a:spcAft>
              <a:buSzPts val="2000"/>
              <a:buChar char="⬡"/>
              <a:defRPr sz="2000"/>
            </a:lvl1pPr>
            <a:lvl2pPr indent="-355600" lvl="1" marL="914400">
              <a:spcBef>
                <a:spcPts val="0"/>
              </a:spcBef>
              <a:spcAft>
                <a:spcPts val="0"/>
              </a:spcAft>
              <a:buSzPts val="2000"/>
              <a:buChar char="∙"/>
              <a:defRPr sz="2000"/>
            </a:lvl2pPr>
            <a:lvl3pPr indent="-355600" lvl="2" marL="1371600">
              <a:spcBef>
                <a:spcPts val="0"/>
              </a:spcBef>
              <a:spcAft>
                <a:spcPts val="0"/>
              </a:spcAft>
              <a:buSzPts val="2000"/>
              <a:buChar char="∙"/>
              <a:defRPr sz="2000"/>
            </a:lvl3pPr>
            <a:lvl4pPr indent="-355600" lvl="3" marL="1828800">
              <a:spcBef>
                <a:spcPts val="0"/>
              </a:spcBef>
              <a:spcAft>
                <a:spcPts val="0"/>
              </a:spcAft>
              <a:buSzPts val="2000"/>
              <a:buChar char="●"/>
              <a:defRPr sz="2000"/>
            </a:lvl4pPr>
            <a:lvl5pPr indent="-355600" lvl="4" marL="2286000">
              <a:spcBef>
                <a:spcPts val="0"/>
              </a:spcBef>
              <a:spcAft>
                <a:spcPts val="0"/>
              </a:spcAft>
              <a:buSzPts val="2000"/>
              <a:buChar char="○"/>
              <a:defRPr sz="2000"/>
            </a:lvl5pPr>
            <a:lvl6pPr indent="-355600" lvl="5" marL="2743200">
              <a:spcBef>
                <a:spcPts val="0"/>
              </a:spcBef>
              <a:spcAft>
                <a:spcPts val="0"/>
              </a:spcAft>
              <a:buSzPts val="2000"/>
              <a:buChar char="■"/>
              <a:defRPr sz="2000"/>
            </a:lvl6pPr>
            <a:lvl7pPr indent="-355600" lvl="6" marL="3200400">
              <a:spcBef>
                <a:spcPts val="0"/>
              </a:spcBef>
              <a:spcAft>
                <a:spcPts val="0"/>
              </a:spcAft>
              <a:buSzPts val="2000"/>
              <a:buChar char="●"/>
              <a:defRPr sz="2000"/>
            </a:lvl7pPr>
            <a:lvl8pPr indent="-355600" lvl="7" marL="3657600">
              <a:spcBef>
                <a:spcPts val="0"/>
              </a:spcBef>
              <a:spcAft>
                <a:spcPts val="0"/>
              </a:spcAft>
              <a:buSzPts val="2000"/>
              <a:buChar char="○"/>
              <a:defRPr sz="2000"/>
            </a:lvl8pPr>
            <a:lvl9pPr indent="-355600" lvl="8" marL="4114800">
              <a:spcBef>
                <a:spcPts val="0"/>
              </a:spcBef>
              <a:spcAft>
                <a:spcPts val="0"/>
              </a:spcAft>
              <a:buSzPts val="2000"/>
              <a:buChar char="■"/>
              <a:defRPr sz="2000"/>
            </a:lvl9pPr>
          </a:lstStyle>
          <a:p/>
        </p:txBody>
      </p:sp>
      <p:sp>
        <p:nvSpPr>
          <p:cNvPr id="32" name="Google Shape;32;p6"/>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3 columns">
  <p:cSld name="TITLE_AND_TWO_COLUMNS_1">
    <p:spTree>
      <p:nvGrpSpPr>
        <p:cNvPr id="33" name="Shape 33"/>
        <p:cNvGrpSpPr/>
        <p:nvPr/>
      </p:nvGrpSpPr>
      <p:grpSpPr>
        <a:xfrm>
          <a:off x="0" y="0"/>
          <a:ext cx="0" cy="0"/>
          <a:chOff x="0" y="0"/>
          <a:chExt cx="0" cy="0"/>
        </a:xfrm>
      </p:grpSpPr>
      <p:pic>
        <p:nvPicPr>
          <p:cNvPr id="34" name="Google Shape;34;p7"/>
          <p:cNvPicPr preferRelativeResize="0"/>
          <p:nvPr/>
        </p:nvPicPr>
        <p:blipFill>
          <a:blip r:embed="rId2">
            <a:alphaModFix/>
          </a:blip>
          <a:stretch>
            <a:fillRect/>
          </a:stretch>
        </p:blipFill>
        <p:spPr>
          <a:xfrm>
            <a:off x="0" y="0"/>
            <a:ext cx="9144000" cy="5143500"/>
          </a:xfrm>
          <a:prstGeom prst="rect">
            <a:avLst/>
          </a:prstGeom>
          <a:noFill/>
          <a:ln>
            <a:noFill/>
          </a:ln>
        </p:spPr>
      </p:pic>
      <p:sp>
        <p:nvSpPr>
          <p:cNvPr id="35" name="Google Shape;35;p7"/>
          <p:cNvSpPr txBox="1"/>
          <p:nvPr>
            <p:ph type="title"/>
          </p:nvPr>
        </p:nvSpPr>
        <p:spPr>
          <a:xfrm>
            <a:off x="580550" y="205975"/>
            <a:ext cx="6405600" cy="857400"/>
          </a:xfrm>
          <a:prstGeom prst="rect">
            <a:avLst/>
          </a:prstGeom>
        </p:spPr>
        <p:txBody>
          <a:bodyPr anchorCtr="0" anchor="b" bIns="0" lIns="0" spcFirstLastPara="1" rIns="0" wrap="square" tIns="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36" name="Google Shape;36;p7"/>
          <p:cNvSpPr txBox="1"/>
          <p:nvPr>
            <p:ph idx="1" type="body"/>
          </p:nvPr>
        </p:nvSpPr>
        <p:spPr>
          <a:xfrm>
            <a:off x="580550" y="1352550"/>
            <a:ext cx="2005800" cy="3202200"/>
          </a:xfrm>
          <a:prstGeom prst="rect">
            <a:avLst/>
          </a:prstGeom>
        </p:spPr>
        <p:txBody>
          <a:bodyPr anchorCtr="0" anchor="t" bIns="0" lIns="0" spcFirstLastPara="1" rIns="0" wrap="square" tIns="0">
            <a:noAutofit/>
          </a:bodyPr>
          <a:lstStyle>
            <a:lvl1pPr indent="-330200" lvl="0" marL="457200" rtl="0">
              <a:spcBef>
                <a:spcPts val="600"/>
              </a:spcBef>
              <a:spcAft>
                <a:spcPts val="0"/>
              </a:spcAft>
              <a:buSzPts val="1600"/>
              <a:buChar char="⬡"/>
              <a:defRPr sz="1600"/>
            </a:lvl1pPr>
            <a:lvl2pPr indent="-330200" lvl="1" marL="914400" rtl="0">
              <a:spcBef>
                <a:spcPts val="0"/>
              </a:spcBef>
              <a:spcAft>
                <a:spcPts val="0"/>
              </a:spcAft>
              <a:buSzPts val="1600"/>
              <a:buChar char="∙"/>
              <a:defRPr sz="1600"/>
            </a:lvl2pPr>
            <a:lvl3pPr indent="-330200" lvl="2" marL="1371600" rtl="0">
              <a:spcBef>
                <a:spcPts val="0"/>
              </a:spcBef>
              <a:spcAft>
                <a:spcPts val="0"/>
              </a:spcAft>
              <a:buSzPts val="1600"/>
              <a:buChar char="∙"/>
              <a:defRPr sz="1600"/>
            </a:lvl3pPr>
            <a:lvl4pPr indent="-330200" lvl="3" marL="1828800" rtl="0">
              <a:spcBef>
                <a:spcPts val="0"/>
              </a:spcBef>
              <a:spcAft>
                <a:spcPts val="0"/>
              </a:spcAft>
              <a:buSzPts val="1600"/>
              <a:buChar char="●"/>
              <a:defRPr sz="1600"/>
            </a:lvl4pPr>
            <a:lvl5pPr indent="-330200" lvl="4" marL="2286000" rtl="0">
              <a:spcBef>
                <a:spcPts val="0"/>
              </a:spcBef>
              <a:spcAft>
                <a:spcPts val="0"/>
              </a:spcAft>
              <a:buSzPts val="1600"/>
              <a:buChar char="○"/>
              <a:defRPr sz="1600"/>
            </a:lvl5pPr>
            <a:lvl6pPr indent="-330200" lvl="5" marL="2743200" rtl="0">
              <a:spcBef>
                <a:spcPts val="0"/>
              </a:spcBef>
              <a:spcAft>
                <a:spcPts val="0"/>
              </a:spcAft>
              <a:buSzPts val="1600"/>
              <a:buChar char="■"/>
              <a:defRPr sz="1600"/>
            </a:lvl6pPr>
            <a:lvl7pPr indent="-330200" lvl="6" marL="3200400" rtl="0">
              <a:spcBef>
                <a:spcPts val="0"/>
              </a:spcBef>
              <a:spcAft>
                <a:spcPts val="0"/>
              </a:spcAft>
              <a:buSzPts val="1600"/>
              <a:buChar char="●"/>
              <a:defRPr sz="1600"/>
            </a:lvl7pPr>
            <a:lvl8pPr indent="-330200" lvl="7" marL="3657600" rtl="0">
              <a:spcBef>
                <a:spcPts val="0"/>
              </a:spcBef>
              <a:spcAft>
                <a:spcPts val="0"/>
              </a:spcAft>
              <a:buSzPts val="1600"/>
              <a:buChar char="○"/>
              <a:defRPr sz="1600"/>
            </a:lvl8pPr>
            <a:lvl9pPr indent="-330200" lvl="8" marL="4114800" rtl="0">
              <a:spcBef>
                <a:spcPts val="0"/>
              </a:spcBef>
              <a:spcAft>
                <a:spcPts val="0"/>
              </a:spcAft>
              <a:buSzPts val="1600"/>
              <a:buChar char="■"/>
              <a:defRPr sz="1600"/>
            </a:lvl9pPr>
          </a:lstStyle>
          <a:p/>
        </p:txBody>
      </p:sp>
      <p:sp>
        <p:nvSpPr>
          <p:cNvPr id="37" name="Google Shape;37;p7"/>
          <p:cNvSpPr txBox="1"/>
          <p:nvPr>
            <p:ph idx="2" type="body"/>
          </p:nvPr>
        </p:nvSpPr>
        <p:spPr>
          <a:xfrm>
            <a:off x="2780447" y="1352550"/>
            <a:ext cx="2005800" cy="3202200"/>
          </a:xfrm>
          <a:prstGeom prst="rect">
            <a:avLst/>
          </a:prstGeom>
        </p:spPr>
        <p:txBody>
          <a:bodyPr anchorCtr="0" anchor="t" bIns="0" lIns="0" spcFirstLastPara="1" rIns="0" wrap="square" tIns="0">
            <a:noAutofit/>
          </a:bodyPr>
          <a:lstStyle>
            <a:lvl1pPr indent="-330200" lvl="0" marL="457200" rtl="0">
              <a:spcBef>
                <a:spcPts val="600"/>
              </a:spcBef>
              <a:spcAft>
                <a:spcPts val="0"/>
              </a:spcAft>
              <a:buSzPts val="1600"/>
              <a:buChar char="⬡"/>
              <a:defRPr sz="1600"/>
            </a:lvl1pPr>
            <a:lvl2pPr indent="-330200" lvl="1" marL="914400" rtl="0">
              <a:spcBef>
                <a:spcPts val="0"/>
              </a:spcBef>
              <a:spcAft>
                <a:spcPts val="0"/>
              </a:spcAft>
              <a:buSzPts val="1600"/>
              <a:buChar char="∙"/>
              <a:defRPr sz="1600"/>
            </a:lvl2pPr>
            <a:lvl3pPr indent="-330200" lvl="2" marL="1371600" rtl="0">
              <a:spcBef>
                <a:spcPts val="0"/>
              </a:spcBef>
              <a:spcAft>
                <a:spcPts val="0"/>
              </a:spcAft>
              <a:buSzPts val="1600"/>
              <a:buChar char="∙"/>
              <a:defRPr sz="1600"/>
            </a:lvl3pPr>
            <a:lvl4pPr indent="-330200" lvl="3" marL="1828800" rtl="0">
              <a:spcBef>
                <a:spcPts val="0"/>
              </a:spcBef>
              <a:spcAft>
                <a:spcPts val="0"/>
              </a:spcAft>
              <a:buSzPts val="1600"/>
              <a:buChar char="●"/>
              <a:defRPr sz="1600"/>
            </a:lvl4pPr>
            <a:lvl5pPr indent="-330200" lvl="4" marL="2286000" rtl="0">
              <a:spcBef>
                <a:spcPts val="0"/>
              </a:spcBef>
              <a:spcAft>
                <a:spcPts val="0"/>
              </a:spcAft>
              <a:buSzPts val="1600"/>
              <a:buChar char="○"/>
              <a:defRPr sz="1600"/>
            </a:lvl5pPr>
            <a:lvl6pPr indent="-330200" lvl="5" marL="2743200" rtl="0">
              <a:spcBef>
                <a:spcPts val="0"/>
              </a:spcBef>
              <a:spcAft>
                <a:spcPts val="0"/>
              </a:spcAft>
              <a:buSzPts val="1600"/>
              <a:buChar char="■"/>
              <a:defRPr sz="1600"/>
            </a:lvl6pPr>
            <a:lvl7pPr indent="-330200" lvl="6" marL="3200400" rtl="0">
              <a:spcBef>
                <a:spcPts val="0"/>
              </a:spcBef>
              <a:spcAft>
                <a:spcPts val="0"/>
              </a:spcAft>
              <a:buSzPts val="1600"/>
              <a:buChar char="●"/>
              <a:defRPr sz="1600"/>
            </a:lvl7pPr>
            <a:lvl8pPr indent="-330200" lvl="7" marL="3657600" rtl="0">
              <a:spcBef>
                <a:spcPts val="0"/>
              </a:spcBef>
              <a:spcAft>
                <a:spcPts val="0"/>
              </a:spcAft>
              <a:buSzPts val="1600"/>
              <a:buChar char="○"/>
              <a:defRPr sz="1600"/>
            </a:lvl8pPr>
            <a:lvl9pPr indent="-330200" lvl="8" marL="4114800" rtl="0">
              <a:spcBef>
                <a:spcPts val="0"/>
              </a:spcBef>
              <a:spcAft>
                <a:spcPts val="0"/>
              </a:spcAft>
              <a:buSzPts val="1600"/>
              <a:buChar char="■"/>
              <a:defRPr sz="1600"/>
            </a:lvl9pPr>
          </a:lstStyle>
          <a:p/>
        </p:txBody>
      </p:sp>
      <p:sp>
        <p:nvSpPr>
          <p:cNvPr id="38" name="Google Shape;38;p7"/>
          <p:cNvSpPr txBox="1"/>
          <p:nvPr>
            <p:ph idx="3" type="body"/>
          </p:nvPr>
        </p:nvSpPr>
        <p:spPr>
          <a:xfrm>
            <a:off x="4980344" y="1352550"/>
            <a:ext cx="2005800" cy="3202200"/>
          </a:xfrm>
          <a:prstGeom prst="rect">
            <a:avLst/>
          </a:prstGeom>
        </p:spPr>
        <p:txBody>
          <a:bodyPr anchorCtr="0" anchor="t" bIns="0" lIns="0" spcFirstLastPara="1" rIns="0" wrap="square" tIns="0">
            <a:noAutofit/>
          </a:bodyPr>
          <a:lstStyle>
            <a:lvl1pPr indent="-330200" lvl="0" marL="457200" rtl="0">
              <a:spcBef>
                <a:spcPts val="600"/>
              </a:spcBef>
              <a:spcAft>
                <a:spcPts val="0"/>
              </a:spcAft>
              <a:buSzPts val="1600"/>
              <a:buChar char="⬡"/>
              <a:defRPr sz="1600"/>
            </a:lvl1pPr>
            <a:lvl2pPr indent="-330200" lvl="1" marL="914400" rtl="0">
              <a:spcBef>
                <a:spcPts val="0"/>
              </a:spcBef>
              <a:spcAft>
                <a:spcPts val="0"/>
              </a:spcAft>
              <a:buSzPts val="1600"/>
              <a:buChar char="∙"/>
              <a:defRPr sz="1600"/>
            </a:lvl2pPr>
            <a:lvl3pPr indent="-330200" lvl="2" marL="1371600" rtl="0">
              <a:spcBef>
                <a:spcPts val="0"/>
              </a:spcBef>
              <a:spcAft>
                <a:spcPts val="0"/>
              </a:spcAft>
              <a:buSzPts val="1600"/>
              <a:buChar char="∙"/>
              <a:defRPr sz="1600"/>
            </a:lvl3pPr>
            <a:lvl4pPr indent="-330200" lvl="3" marL="1828800" rtl="0">
              <a:spcBef>
                <a:spcPts val="0"/>
              </a:spcBef>
              <a:spcAft>
                <a:spcPts val="0"/>
              </a:spcAft>
              <a:buSzPts val="1600"/>
              <a:buChar char="●"/>
              <a:defRPr sz="1600"/>
            </a:lvl4pPr>
            <a:lvl5pPr indent="-330200" lvl="4" marL="2286000" rtl="0">
              <a:spcBef>
                <a:spcPts val="0"/>
              </a:spcBef>
              <a:spcAft>
                <a:spcPts val="0"/>
              </a:spcAft>
              <a:buSzPts val="1600"/>
              <a:buChar char="○"/>
              <a:defRPr sz="1600"/>
            </a:lvl5pPr>
            <a:lvl6pPr indent="-330200" lvl="5" marL="2743200" rtl="0">
              <a:spcBef>
                <a:spcPts val="0"/>
              </a:spcBef>
              <a:spcAft>
                <a:spcPts val="0"/>
              </a:spcAft>
              <a:buSzPts val="1600"/>
              <a:buChar char="■"/>
              <a:defRPr sz="1600"/>
            </a:lvl6pPr>
            <a:lvl7pPr indent="-330200" lvl="6" marL="3200400" rtl="0">
              <a:spcBef>
                <a:spcPts val="0"/>
              </a:spcBef>
              <a:spcAft>
                <a:spcPts val="0"/>
              </a:spcAft>
              <a:buSzPts val="1600"/>
              <a:buChar char="●"/>
              <a:defRPr sz="1600"/>
            </a:lvl7pPr>
            <a:lvl8pPr indent="-330200" lvl="7" marL="3657600" rtl="0">
              <a:spcBef>
                <a:spcPts val="0"/>
              </a:spcBef>
              <a:spcAft>
                <a:spcPts val="0"/>
              </a:spcAft>
              <a:buSzPts val="1600"/>
              <a:buChar char="○"/>
              <a:defRPr sz="1600"/>
            </a:lvl8pPr>
            <a:lvl9pPr indent="-330200" lvl="8" marL="4114800" rtl="0">
              <a:spcBef>
                <a:spcPts val="0"/>
              </a:spcBef>
              <a:spcAft>
                <a:spcPts val="0"/>
              </a:spcAft>
              <a:buSzPts val="1600"/>
              <a:buChar char="■"/>
              <a:defRPr sz="1600"/>
            </a:lvl9pPr>
          </a:lstStyle>
          <a:p/>
        </p:txBody>
      </p:sp>
      <p:sp>
        <p:nvSpPr>
          <p:cNvPr id="39" name="Google Shape;39;p7"/>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pic>
        <p:nvPicPr>
          <p:cNvPr id="41" name="Google Shape;41;p8"/>
          <p:cNvPicPr preferRelativeResize="0"/>
          <p:nvPr/>
        </p:nvPicPr>
        <p:blipFill>
          <a:blip r:embed="rId2">
            <a:alphaModFix/>
          </a:blip>
          <a:stretch>
            <a:fillRect/>
          </a:stretch>
        </p:blipFill>
        <p:spPr>
          <a:xfrm>
            <a:off x="0" y="0"/>
            <a:ext cx="9144000" cy="5143500"/>
          </a:xfrm>
          <a:prstGeom prst="rect">
            <a:avLst/>
          </a:prstGeom>
          <a:noFill/>
          <a:ln>
            <a:noFill/>
          </a:ln>
        </p:spPr>
      </p:pic>
      <p:sp>
        <p:nvSpPr>
          <p:cNvPr id="42" name="Google Shape;42;p8"/>
          <p:cNvSpPr txBox="1"/>
          <p:nvPr>
            <p:ph type="title"/>
          </p:nvPr>
        </p:nvSpPr>
        <p:spPr>
          <a:xfrm>
            <a:off x="580550" y="205975"/>
            <a:ext cx="6014400" cy="857400"/>
          </a:xfrm>
          <a:prstGeom prst="rect">
            <a:avLst/>
          </a:prstGeom>
        </p:spPr>
        <p:txBody>
          <a:bodyPr anchorCtr="0" anchor="b" bIns="0" lIns="0" spcFirstLastPara="1" rIns="0" wrap="square" tIns="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43" name="Google Shape;43;p8"/>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4" name="Shape 44"/>
        <p:cNvGrpSpPr/>
        <p:nvPr/>
      </p:nvGrpSpPr>
      <p:grpSpPr>
        <a:xfrm>
          <a:off x="0" y="0"/>
          <a:ext cx="0" cy="0"/>
          <a:chOff x="0" y="0"/>
          <a:chExt cx="0" cy="0"/>
        </a:xfrm>
      </p:grpSpPr>
      <p:pic>
        <p:nvPicPr>
          <p:cNvPr id="45" name="Google Shape;45;p9"/>
          <p:cNvPicPr preferRelativeResize="0"/>
          <p:nvPr/>
        </p:nvPicPr>
        <p:blipFill>
          <a:blip r:embed="rId2">
            <a:alphaModFix/>
          </a:blip>
          <a:stretch>
            <a:fillRect/>
          </a:stretch>
        </p:blipFill>
        <p:spPr>
          <a:xfrm>
            <a:off x="0" y="0"/>
            <a:ext cx="9144000" cy="5143500"/>
          </a:xfrm>
          <a:prstGeom prst="rect">
            <a:avLst/>
          </a:prstGeom>
          <a:noFill/>
          <a:ln>
            <a:noFill/>
          </a:ln>
        </p:spPr>
      </p:pic>
      <p:sp>
        <p:nvSpPr>
          <p:cNvPr id="46" name="Google Shape;46;p9"/>
          <p:cNvSpPr txBox="1"/>
          <p:nvPr>
            <p:ph idx="1" type="body"/>
          </p:nvPr>
        </p:nvSpPr>
        <p:spPr>
          <a:xfrm>
            <a:off x="580550" y="4406300"/>
            <a:ext cx="6135900" cy="519600"/>
          </a:xfrm>
          <a:prstGeom prst="rect">
            <a:avLst/>
          </a:prstGeom>
        </p:spPr>
        <p:txBody>
          <a:bodyPr anchorCtr="0" anchor="t" bIns="0" lIns="0" spcFirstLastPara="1" rIns="0" wrap="square" tIns="0">
            <a:noAutofit/>
          </a:bodyPr>
          <a:lstStyle>
            <a:lvl1pPr indent="-228600" lvl="0" marL="457200">
              <a:spcBef>
                <a:spcPts val="360"/>
              </a:spcBef>
              <a:spcAft>
                <a:spcPts val="0"/>
              </a:spcAft>
              <a:buSzPts val="1400"/>
              <a:buNone/>
              <a:defRPr sz="1400"/>
            </a:lvl1pPr>
          </a:lstStyle>
          <a:p/>
        </p:txBody>
      </p:sp>
      <p:sp>
        <p:nvSpPr>
          <p:cNvPr id="47" name="Google Shape;47;p9"/>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Small circuit" type="blank">
  <p:cSld name="BLANK">
    <p:spTree>
      <p:nvGrpSpPr>
        <p:cNvPr id="48" name="Shape 48"/>
        <p:cNvGrpSpPr/>
        <p:nvPr/>
      </p:nvGrpSpPr>
      <p:grpSpPr>
        <a:xfrm>
          <a:off x="0" y="0"/>
          <a:ext cx="0" cy="0"/>
          <a:chOff x="0" y="0"/>
          <a:chExt cx="0" cy="0"/>
        </a:xfrm>
      </p:grpSpPr>
      <p:pic>
        <p:nvPicPr>
          <p:cNvPr id="49" name="Google Shape;49;p10"/>
          <p:cNvPicPr preferRelativeResize="0"/>
          <p:nvPr/>
        </p:nvPicPr>
        <p:blipFill>
          <a:blip r:embed="rId2">
            <a:alphaModFix/>
          </a:blip>
          <a:stretch>
            <a:fillRect/>
          </a:stretch>
        </p:blipFill>
        <p:spPr>
          <a:xfrm>
            <a:off x="0" y="0"/>
            <a:ext cx="9144000" cy="5143500"/>
          </a:xfrm>
          <a:prstGeom prst="rect">
            <a:avLst/>
          </a:prstGeom>
          <a:noFill/>
          <a:ln>
            <a:noFill/>
          </a:ln>
        </p:spPr>
      </p:pic>
      <p:sp>
        <p:nvSpPr>
          <p:cNvPr id="50" name="Google Shape;50;p10"/>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gradFill>
          <a:gsLst>
            <a:gs pos="0">
              <a:srgbClr val="A458FF"/>
            </a:gs>
            <a:gs pos="39000">
              <a:srgbClr val="3544FF"/>
            </a:gs>
            <a:gs pos="100000">
              <a:srgbClr val="0A2F9E"/>
            </a:gs>
          </a:gsLst>
          <a:lin ang="8100019" scaled="0"/>
        </a:gra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580550" y="205975"/>
            <a:ext cx="6014400" cy="857400"/>
          </a:xfrm>
          <a:prstGeom prst="rect">
            <a:avLst/>
          </a:prstGeom>
          <a:noFill/>
          <a:ln>
            <a:noFill/>
          </a:ln>
        </p:spPr>
        <p:txBody>
          <a:bodyPr anchorCtr="0" anchor="b" bIns="0" lIns="0" spcFirstLastPara="1" rIns="0" wrap="square" tIns="0">
            <a:noAutofit/>
          </a:bodyPr>
          <a:lstStyle>
            <a:lvl1pPr lvl="0">
              <a:spcBef>
                <a:spcPts val="0"/>
              </a:spcBef>
              <a:spcAft>
                <a:spcPts val="0"/>
              </a:spcAft>
              <a:buClr>
                <a:schemeClr val="lt1"/>
              </a:buClr>
              <a:buSzPts val="3200"/>
              <a:buFont typeface="Lexend Deca"/>
              <a:buNone/>
              <a:defRPr b="1" sz="3200">
                <a:solidFill>
                  <a:schemeClr val="lt1"/>
                </a:solidFill>
                <a:latin typeface="Lexend Deca"/>
                <a:ea typeface="Lexend Deca"/>
                <a:cs typeface="Lexend Deca"/>
                <a:sym typeface="Lexend Deca"/>
              </a:defRPr>
            </a:lvl1pPr>
            <a:lvl2pPr lvl="1">
              <a:spcBef>
                <a:spcPts val="0"/>
              </a:spcBef>
              <a:spcAft>
                <a:spcPts val="0"/>
              </a:spcAft>
              <a:buClr>
                <a:schemeClr val="lt1"/>
              </a:buClr>
              <a:buSzPts val="3200"/>
              <a:buFont typeface="Lexend Deca"/>
              <a:buNone/>
              <a:defRPr b="1" sz="3200">
                <a:solidFill>
                  <a:schemeClr val="lt1"/>
                </a:solidFill>
                <a:latin typeface="Lexend Deca"/>
                <a:ea typeface="Lexend Deca"/>
                <a:cs typeface="Lexend Deca"/>
                <a:sym typeface="Lexend Deca"/>
              </a:defRPr>
            </a:lvl2pPr>
            <a:lvl3pPr lvl="2">
              <a:spcBef>
                <a:spcPts val="0"/>
              </a:spcBef>
              <a:spcAft>
                <a:spcPts val="0"/>
              </a:spcAft>
              <a:buClr>
                <a:schemeClr val="lt1"/>
              </a:buClr>
              <a:buSzPts val="3200"/>
              <a:buFont typeface="Lexend Deca"/>
              <a:buNone/>
              <a:defRPr b="1" sz="3200">
                <a:solidFill>
                  <a:schemeClr val="lt1"/>
                </a:solidFill>
                <a:latin typeface="Lexend Deca"/>
                <a:ea typeface="Lexend Deca"/>
                <a:cs typeface="Lexend Deca"/>
                <a:sym typeface="Lexend Deca"/>
              </a:defRPr>
            </a:lvl3pPr>
            <a:lvl4pPr lvl="3">
              <a:spcBef>
                <a:spcPts val="0"/>
              </a:spcBef>
              <a:spcAft>
                <a:spcPts val="0"/>
              </a:spcAft>
              <a:buClr>
                <a:schemeClr val="lt1"/>
              </a:buClr>
              <a:buSzPts val="3200"/>
              <a:buFont typeface="Lexend Deca"/>
              <a:buNone/>
              <a:defRPr b="1" sz="3200">
                <a:solidFill>
                  <a:schemeClr val="lt1"/>
                </a:solidFill>
                <a:latin typeface="Lexend Deca"/>
                <a:ea typeface="Lexend Deca"/>
                <a:cs typeface="Lexend Deca"/>
                <a:sym typeface="Lexend Deca"/>
              </a:defRPr>
            </a:lvl4pPr>
            <a:lvl5pPr lvl="4">
              <a:spcBef>
                <a:spcPts val="0"/>
              </a:spcBef>
              <a:spcAft>
                <a:spcPts val="0"/>
              </a:spcAft>
              <a:buClr>
                <a:schemeClr val="lt1"/>
              </a:buClr>
              <a:buSzPts val="3200"/>
              <a:buFont typeface="Lexend Deca"/>
              <a:buNone/>
              <a:defRPr b="1" sz="3200">
                <a:solidFill>
                  <a:schemeClr val="lt1"/>
                </a:solidFill>
                <a:latin typeface="Lexend Deca"/>
                <a:ea typeface="Lexend Deca"/>
                <a:cs typeface="Lexend Deca"/>
                <a:sym typeface="Lexend Deca"/>
              </a:defRPr>
            </a:lvl5pPr>
            <a:lvl6pPr lvl="5">
              <a:spcBef>
                <a:spcPts val="0"/>
              </a:spcBef>
              <a:spcAft>
                <a:spcPts val="0"/>
              </a:spcAft>
              <a:buClr>
                <a:schemeClr val="lt1"/>
              </a:buClr>
              <a:buSzPts val="3200"/>
              <a:buFont typeface="Lexend Deca"/>
              <a:buNone/>
              <a:defRPr b="1" sz="3200">
                <a:solidFill>
                  <a:schemeClr val="lt1"/>
                </a:solidFill>
                <a:latin typeface="Lexend Deca"/>
                <a:ea typeface="Lexend Deca"/>
                <a:cs typeface="Lexend Deca"/>
                <a:sym typeface="Lexend Deca"/>
              </a:defRPr>
            </a:lvl6pPr>
            <a:lvl7pPr lvl="6">
              <a:spcBef>
                <a:spcPts val="0"/>
              </a:spcBef>
              <a:spcAft>
                <a:spcPts val="0"/>
              </a:spcAft>
              <a:buClr>
                <a:schemeClr val="lt1"/>
              </a:buClr>
              <a:buSzPts val="3200"/>
              <a:buFont typeface="Lexend Deca"/>
              <a:buNone/>
              <a:defRPr b="1" sz="3200">
                <a:solidFill>
                  <a:schemeClr val="lt1"/>
                </a:solidFill>
                <a:latin typeface="Lexend Deca"/>
                <a:ea typeface="Lexend Deca"/>
                <a:cs typeface="Lexend Deca"/>
                <a:sym typeface="Lexend Deca"/>
              </a:defRPr>
            </a:lvl7pPr>
            <a:lvl8pPr lvl="7">
              <a:spcBef>
                <a:spcPts val="0"/>
              </a:spcBef>
              <a:spcAft>
                <a:spcPts val="0"/>
              </a:spcAft>
              <a:buClr>
                <a:schemeClr val="lt1"/>
              </a:buClr>
              <a:buSzPts val="3200"/>
              <a:buFont typeface="Lexend Deca"/>
              <a:buNone/>
              <a:defRPr b="1" sz="3200">
                <a:solidFill>
                  <a:schemeClr val="lt1"/>
                </a:solidFill>
                <a:latin typeface="Lexend Deca"/>
                <a:ea typeface="Lexend Deca"/>
                <a:cs typeface="Lexend Deca"/>
                <a:sym typeface="Lexend Deca"/>
              </a:defRPr>
            </a:lvl8pPr>
            <a:lvl9pPr lvl="8">
              <a:spcBef>
                <a:spcPts val="0"/>
              </a:spcBef>
              <a:spcAft>
                <a:spcPts val="0"/>
              </a:spcAft>
              <a:buClr>
                <a:schemeClr val="lt1"/>
              </a:buClr>
              <a:buSzPts val="3200"/>
              <a:buFont typeface="Lexend Deca"/>
              <a:buNone/>
              <a:defRPr b="1" sz="3200">
                <a:solidFill>
                  <a:schemeClr val="lt1"/>
                </a:solidFill>
                <a:latin typeface="Lexend Deca"/>
                <a:ea typeface="Lexend Deca"/>
                <a:cs typeface="Lexend Deca"/>
                <a:sym typeface="Lexend Deca"/>
              </a:defRPr>
            </a:lvl9pPr>
          </a:lstStyle>
          <a:p/>
        </p:txBody>
      </p:sp>
      <p:sp>
        <p:nvSpPr>
          <p:cNvPr id="7" name="Google Shape;7;p1"/>
          <p:cNvSpPr txBox="1"/>
          <p:nvPr>
            <p:ph idx="1" type="body"/>
          </p:nvPr>
        </p:nvSpPr>
        <p:spPr>
          <a:xfrm>
            <a:off x="580550" y="1352550"/>
            <a:ext cx="6014400" cy="3161700"/>
          </a:xfrm>
          <a:prstGeom prst="rect">
            <a:avLst/>
          </a:prstGeom>
          <a:noFill/>
          <a:ln>
            <a:noFill/>
          </a:ln>
        </p:spPr>
        <p:txBody>
          <a:bodyPr anchorCtr="0" anchor="t" bIns="0" lIns="0" spcFirstLastPara="1" rIns="0" wrap="square" tIns="0">
            <a:noAutofit/>
          </a:bodyPr>
          <a:lstStyle>
            <a:lvl1pPr indent="-342900" lvl="0" marL="457200">
              <a:lnSpc>
                <a:spcPct val="115000"/>
              </a:lnSpc>
              <a:spcBef>
                <a:spcPts val="600"/>
              </a:spcBef>
              <a:spcAft>
                <a:spcPts val="0"/>
              </a:spcAft>
              <a:buClr>
                <a:schemeClr val="accent5"/>
              </a:buClr>
              <a:buSzPts val="1800"/>
              <a:buFont typeface="Muli"/>
              <a:buChar char="⬡"/>
              <a:defRPr sz="2400">
                <a:solidFill>
                  <a:schemeClr val="lt1"/>
                </a:solidFill>
                <a:latin typeface="Muli"/>
                <a:ea typeface="Muli"/>
                <a:cs typeface="Muli"/>
                <a:sym typeface="Muli"/>
              </a:defRPr>
            </a:lvl1pPr>
            <a:lvl2pPr indent="-381000" lvl="1" marL="914400">
              <a:lnSpc>
                <a:spcPct val="115000"/>
              </a:lnSpc>
              <a:spcBef>
                <a:spcPts val="0"/>
              </a:spcBef>
              <a:spcAft>
                <a:spcPts val="0"/>
              </a:spcAft>
              <a:buClr>
                <a:schemeClr val="accent5"/>
              </a:buClr>
              <a:buSzPts val="2400"/>
              <a:buFont typeface="Muli"/>
              <a:buChar char="∙"/>
              <a:defRPr sz="2400">
                <a:solidFill>
                  <a:schemeClr val="lt1"/>
                </a:solidFill>
                <a:latin typeface="Muli"/>
                <a:ea typeface="Muli"/>
                <a:cs typeface="Muli"/>
                <a:sym typeface="Muli"/>
              </a:defRPr>
            </a:lvl2pPr>
            <a:lvl3pPr indent="-381000" lvl="2" marL="1371600">
              <a:lnSpc>
                <a:spcPct val="115000"/>
              </a:lnSpc>
              <a:spcBef>
                <a:spcPts val="0"/>
              </a:spcBef>
              <a:spcAft>
                <a:spcPts val="0"/>
              </a:spcAft>
              <a:buClr>
                <a:schemeClr val="accent5"/>
              </a:buClr>
              <a:buSzPts val="2400"/>
              <a:buFont typeface="Muli"/>
              <a:buChar char="∙"/>
              <a:defRPr sz="2400">
                <a:solidFill>
                  <a:schemeClr val="lt1"/>
                </a:solidFill>
                <a:latin typeface="Muli"/>
                <a:ea typeface="Muli"/>
                <a:cs typeface="Muli"/>
                <a:sym typeface="Muli"/>
              </a:defRPr>
            </a:lvl3pPr>
            <a:lvl4pPr indent="-381000" lvl="3" marL="1828800">
              <a:lnSpc>
                <a:spcPct val="115000"/>
              </a:lnSpc>
              <a:spcBef>
                <a:spcPts val="0"/>
              </a:spcBef>
              <a:spcAft>
                <a:spcPts val="0"/>
              </a:spcAft>
              <a:buClr>
                <a:schemeClr val="lt1"/>
              </a:buClr>
              <a:buSzPts val="2400"/>
              <a:buFont typeface="Muli"/>
              <a:buChar char="●"/>
              <a:defRPr sz="2400">
                <a:solidFill>
                  <a:schemeClr val="lt1"/>
                </a:solidFill>
                <a:latin typeface="Muli"/>
                <a:ea typeface="Muli"/>
                <a:cs typeface="Muli"/>
                <a:sym typeface="Muli"/>
              </a:defRPr>
            </a:lvl4pPr>
            <a:lvl5pPr indent="-381000" lvl="4" marL="2286000">
              <a:lnSpc>
                <a:spcPct val="115000"/>
              </a:lnSpc>
              <a:spcBef>
                <a:spcPts val="0"/>
              </a:spcBef>
              <a:spcAft>
                <a:spcPts val="0"/>
              </a:spcAft>
              <a:buClr>
                <a:schemeClr val="lt1"/>
              </a:buClr>
              <a:buSzPts val="2400"/>
              <a:buFont typeface="Muli"/>
              <a:buChar char="○"/>
              <a:defRPr sz="2400">
                <a:solidFill>
                  <a:schemeClr val="lt1"/>
                </a:solidFill>
                <a:latin typeface="Muli"/>
                <a:ea typeface="Muli"/>
                <a:cs typeface="Muli"/>
                <a:sym typeface="Muli"/>
              </a:defRPr>
            </a:lvl5pPr>
            <a:lvl6pPr indent="-381000" lvl="5" marL="2743200">
              <a:lnSpc>
                <a:spcPct val="115000"/>
              </a:lnSpc>
              <a:spcBef>
                <a:spcPts val="0"/>
              </a:spcBef>
              <a:spcAft>
                <a:spcPts val="0"/>
              </a:spcAft>
              <a:buClr>
                <a:schemeClr val="lt1"/>
              </a:buClr>
              <a:buSzPts val="2400"/>
              <a:buFont typeface="Muli"/>
              <a:buChar char="■"/>
              <a:defRPr sz="2400">
                <a:solidFill>
                  <a:schemeClr val="lt1"/>
                </a:solidFill>
                <a:latin typeface="Muli"/>
                <a:ea typeface="Muli"/>
                <a:cs typeface="Muli"/>
                <a:sym typeface="Muli"/>
              </a:defRPr>
            </a:lvl6pPr>
            <a:lvl7pPr indent="-381000" lvl="6" marL="3200400">
              <a:lnSpc>
                <a:spcPct val="115000"/>
              </a:lnSpc>
              <a:spcBef>
                <a:spcPts val="0"/>
              </a:spcBef>
              <a:spcAft>
                <a:spcPts val="0"/>
              </a:spcAft>
              <a:buClr>
                <a:schemeClr val="lt1"/>
              </a:buClr>
              <a:buSzPts val="2400"/>
              <a:buFont typeface="Muli"/>
              <a:buChar char="●"/>
              <a:defRPr sz="2400">
                <a:solidFill>
                  <a:schemeClr val="lt1"/>
                </a:solidFill>
                <a:latin typeface="Muli"/>
                <a:ea typeface="Muli"/>
                <a:cs typeface="Muli"/>
                <a:sym typeface="Muli"/>
              </a:defRPr>
            </a:lvl7pPr>
            <a:lvl8pPr indent="-381000" lvl="7" marL="3657600">
              <a:lnSpc>
                <a:spcPct val="115000"/>
              </a:lnSpc>
              <a:spcBef>
                <a:spcPts val="0"/>
              </a:spcBef>
              <a:spcAft>
                <a:spcPts val="0"/>
              </a:spcAft>
              <a:buClr>
                <a:schemeClr val="lt1"/>
              </a:buClr>
              <a:buSzPts val="2400"/>
              <a:buFont typeface="Muli"/>
              <a:buChar char="○"/>
              <a:defRPr sz="2400">
                <a:solidFill>
                  <a:schemeClr val="lt1"/>
                </a:solidFill>
                <a:latin typeface="Muli"/>
                <a:ea typeface="Muli"/>
                <a:cs typeface="Muli"/>
                <a:sym typeface="Muli"/>
              </a:defRPr>
            </a:lvl8pPr>
            <a:lvl9pPr indent="-381000" lvl="8" marL="4114800">
              <a:lnSpc>
                <a:spcPct val="115000"/>
              </a:lnSpc>
              <a:spcBef>
                <a:spcPts val="0"/>
              </a:spcBef>
              <a:spcAft>
                <a:spcPts val="0"/>
              </a:spcAft>
              <a:buClr>
                <a:schemeClr val="lt1"/>
              </a:buClr>
              <a:buSzPts val="2400"/>
              <a:buFont typeface="Muli"/>
              <a:buChar char="■"/>
              <a:defRPr sz="2400">
                <a:solidFill>
                  <a:schemeClr val="lt1"/>
                </a:solidFill>
                <a:latin typeface="Muli"/>
                <a:ea typeface="Muli"/>
                <a:cs typeface="Muli"/>
                <a:sym typeface="Muli"/>
              </a:defRPr>
            </a:lvl9pPr>
          </a:lstStyle>
          <a:p/>
        </p:txBody>
      </p:sp>
      <p:sp>
        <p:nvSpPr>
          <p:cNvPr id="8" name="Google Shape;8;p1"/>
          <p:cNvSpPr txBox="1"/>
          <p:nvPr>
            <p:ph idx="12" type="sldNum"/>
          </p:nvPr>
        </p:nvSpPr>
        <p:spPr>
          <a:xfrm>
            <a:off x="8480584" y="4749851"/>
            <a:ext cx="548700" cy="393600"/>
          </a:xfrm>
          <a:prstGeom prst="rect">
            <a:avLst/>
          </a:prstGeom>
          <a:noFill/>
          <a:ln>
            <a:noFill/>
          </a:ln>
        </p:spPr>
        <p:txBody>
          <a:bodyPr anchorCtr="0" anchor="ctr" bIns="0" lIns="0" spcFirstLastPara="1" rIns="0" wrap="square" tIns="0">
            <a:noAutofit/>
          </a:bodyPr>
          <a:lstStyle>
            <a:lvl1pPr lvl="0" algn="r">
              <a:buNone/>
              <a:defRPr sz="1300">
                <a:solidFill>
                  <a:schemeClr val="lt1"/>
                </a:solidFill>
                <a:latin typeface="Lexend Deca"/>
                <a:ea typeface="Lexend Deca"/>
                <a:cs typeface="Lexend Deca"/>
                <a:sym typeface="Lexend Deca"/>
              </a:defRPr>
            </a:lvl1pPr>
            <a:lvl2pPr lvl="1" algn="r">
              <a:buNone/>
              <a:defRPr sz="1300">
                <a:solidFill>
                  <a:schemeClr val="lt1"/>
                </a:solidFill>
                <a:latin typeface="Lexend Deca"/>
                <a:ea typeface="Lexend Deca"/>
                <a:cs typeface="Lexend Deca"/>
                <a:sym typeface="Lexend Deca"/>
              </a:defRPr>
            </a:lvl2pPr>
            <a:lvl3pPr lvl="2" algn="r">
              <a:buNone/>
              <a:defRPr sz="1300">
                <a:solidFill>
                  <a:schemeClr val="lt1"/>
                </a:solidFill>
                <a:latin typeface="Lexend Deca"/>
                <a:ea typeface="Lexend Deca"/>
                <a:cs typeface="Lexend Deca"/>
                <a:sym typeface="Lexend Deca"/>
              </a:defRPr>
            </a:lvl3pPr>
            <a:lvl4pPr lvl="3" algn="r">
              <a:buNone/>
              <a:defRPr sz="1300">
                <a:solidFill>
                  <a:schemeClr val="lt1"/>
                </a:solidFill>
                <a:latin typeface="Lexend Deca"/>
                <a:ea typeface="Lexend Deca"/>
                <a:cs typeface="Lexend Deca"/>
                <a:sym typeface="Lexend Deca"/>
              </a:defRPr>
            </a:lvl4pPr>
            <a:lvl5pPr lvl="4" algn="r">
              <a:buNone/>
              <a:defRPr sz="1300">
                <a:solidFill>
                  <a:schemeClr val="lt1"/>
                </a:solidFill>
                <a:latin typeface="Lexend Deca"/>
                <a:ea typeface="Lexend Deca"/>
                <a:cs typeface="Lexend Deca"/>
                <a:sym typeface="Lexend Deca"/>
              </a:defRPr>
            </a:lvl5pPr>
            <a:lvl6pPr lvl="5" algn="r">
              <a:buNone/>
              <a:defRPr sz="1300">
                <a:solidFill>
                  <a:schemeClr val="lt1"/>
                </a:solidFill>
                <a:latin typeface="Lexend Deca"/>
                <a:ea typeface="Lexend Deca"/>
                <a:cs typeface="Lexend Deca"/>
                <a:sym typeface="Lexend Deca"/>
              </a:defRPr>
            </a:lvl6pPr>
            <a:lvl7pPr lvl="6" algn="r">
              <a:buNone/>
              <a:defRPr sz="1300">
                <a:solidFill>
                  <a:schemeClr val="lt1"/>
                </a:solidFill>
                <a:latin typeface="Lexend Deca"/>
                <a:ea typeface="Lexend Deca"/>
                <a:cs typeface="Lexend Deca"/>
                <a:sym typeface="Lexend Deca"/>
              </a:defRPr>
            </a:lvl7pPr>
            <a:lvl8pPr lvl="7" algn="r">
              <a:buNone/>
              <a:defRPr sz="1300">
                <a:solidFill>
                  <a:schemeClr val="lt1"/>
                </a:solidFill>
                <a:latin typeface="Lexend Deca"/>
                <a:ea typeface="Lexend Deca"/>
                <a:cs typeface="Lexend Deca"/>
                <a:sym typeface="Lexend Deca"/>
              </a:defRPr>
            </a:lvl8pPr>
            <a:lvl9pPr lvl="8" algn="r">
              <a:buNone/>
              <a:defRPr sz="1300">
                <a:solidFill>
                  <a:schemeClr val="lt1"/>
                </a:solidFill>
                <a:latin typeface="Lexend Deca"/>
                <a:ea typeface="Lexend Deca"/>
                <a:cs typeface="Lexend Deca"/>
                <a:sym typeface="Lexend Deca"/>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8.png"/><Relationship Id="rId4" Type="http://schemas.openxmlformats.org/officeDocument/2006/relationships/image" Target="../media/image3.png"/><Relationship Id="rId5" Type="http://schemas.openxmlformats.org/officeDocument/2006/relationships/image" Target="../media/image13.png"/><Relationship Id="rId6" Type="http://schemas.openxmlformats.org/officeDocument/2006/relationships/image" Target="../media/image4.png"/><Relationship Id="rId7" Type="http://schemas.openxmlformats.org/officeDocument/2006/relationships/image" Target="../media/image5.png"/><Relationship Id="rId8"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1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1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1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1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2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2.png"/><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2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5.png"/><Relationship Id="rId6" Type="http://schemas.openxmlformats.org/officeDocument/2006/relationships/image" Target="../media/image28.png"/><Relationship Id="rId7" Type="http://schemas.openxmlformats.org/officeDocument/2006/relationships/image" Target="../media/image3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 Id="rId3" Type="http://schemas.openxmlformats.org/officeDocument/2006/relationships/image" Target="../media/image32.png"/><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 Id="rId3" Type="http://schemas.openxmlformats.org/officeDocument/2006/relationships/image" Target="../media/image42.png"/><Relationship Id="rId4" Type="http://schemas.openxmlformats.org/officeDocument/2006/relationships/image" Target="../media/image3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 Id="rId3" Type="http://schemas.openxmlformats.org/officeDocument/2006/relationships/image" Target="../media/image33.gif"/><Relationship Id="rId4" Type="http://schemas.openxmlformats.org/officeDocument/2006/relationships/image" Target="../media/image41.gif"/><Relationship Id="rId5" Type="http://schemas.openxmlformats.org/officeDocument/2006/relationships/image" Target="../media/image37.png"/><Relationship Id="rId6" Type="http://schemas.openxmlformats.org/officeDocument/2006/relationships/image" Target="../media/image34.gif"/><Relationship Id="rId7" Type="http://schemas.openxmlformats.org/officeDocument/2006/relationships/image" Target="../media/image29.gi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8.xml"/><Relationship Id="rId3" Type="http://schemas.openxmlformats.org/officeDocument/2006/relationships/image" Target="../media/image36.png"/><Relationship Id="rId4" Type="http://schemas.openxmlformats.org/officeDocument/2006/relationships/image" Target="../media/image39.png"/><Relationship Id="rId5" Type="http://schemas.openxmlformats.org/officeDocument/2006/relationships/image" Target="../media/image30.jpg"/><Relationship Id="rId6" Type="http://schemas.openxmlformats.org/officeDocument/2006/relationships/image" Target="../media/image3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xml"/><Relationship Id="rId3" Type="http://schemas.openxmlformats.org/officeDocument/2006/relationships/image" Target="../media/image11.jpg"/><Relationship Id="rId4" Type="http://schemas.openxmlformats.org/officeDocument/2006/relationships/image" Target="../media/image12.png"/><Relationship Id="rId5" Type="http://schemas.openxmlformats.org/officeDocument/2006/relationships/image" Target="../media/image10.png"/><Relationship Id="rId6" Type="http://schemas.openxmlformats.org/officeDocument/2006/relationships/image" Target="../media/image14.png"/><Relationship Id="rId7" Type="http://schemas.openxmlformats.org/officeDocument/2006/relationships/image" Target="../media/image15.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0.xml"/><Relationship Id="rId3" Type="http://schemas.openxmlformats.org/officeDocument/2006/relationships/image" Target="../media/image40.png"/><Relationship Id="rId4" Type="http://schemas.openxmlformats.org/officeDocument/2006/relationships/image" Target="../media/image20.png"/><Relationship Id="rId5" Type="http://schemas.openxmlformats.org/officeDocument/2006/relationships/image" Target="../media/image4.png"/><Relationship Id="rId6" Type="http://schemas.openxmlformats.org/officeDocument/2006/relationships/image" Target="../media/image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1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xml"/><Relationship Id="rId3"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pic>
        <p:nvPicPr>
          <p:cNvPr id="60" name="Google Shape;60;p13"/>
          <p:cNvPicPr preferRelativeResize="0"/>
          <p:nvPr/>
        </p:nvPicPr>
        <p:blipFill>
          <a:blip r:embed="rId3">
            <a:alphaModFix/>
          </a:blip>
          <a:stretch>
            <a:fillRect/>
          </a:stretch>
        </p:blipFill>
        <p:spPr>
          <a:xfrm>
            <a:off x="5894475" y="1050906"/>
            <a:ext cx="1782850" cy="2031750"/>
          </a:xfrm>
          <a:prstGeom prst="rect">
            <a:avLst/>
          </a:prstGeom>
          <a:noFill/>
          <a:ln>
            <a:noFill/>
          </a:ln>
        </p:spPr>
      </p:pic>
      <p:pic>
        <p:nvPicPr>
          <p:cNvPr id="61" name="Google Shape;61;p13"/>
          <p:cNvPicPr preferRelativeResize="0"/>
          <p:nvPr/>
        </p:nvPicPr>
        <p:blipFill>
          <a:blip r:embed="rId4">
            <a:alphaModFix/>
          </a:blip>
          <a:stretch>
            <a:fillRect/>
          </a:stretch>
        </p:blipFill>
        <p:spPr>
          <a:xfrm>
            <a:off x="5320814" y="378324"/>
            <a:ext cx="662500" cy="726550"/>
          </a:xfrm>
          <a:prstGeom prst="rect">
            <a:avLst/>
          </a:prstGeom>
          <a:noFill/>
          <a:ln>
            <a:noFill/>
          </a:ln>
        </p:spPr>
      </p:pic>
      <p:pic>
        <p:nvPicPr>
          <p:cNvPr id="62" name="Google Shape;62;p13"/>
          <p:cNvPicPr preferRelativeResize="0"/>
          <p:nvPr/>
        </p:nvPicPr>
        <p:blipFill>
          <a:blip r:embed="rId5">
            <a:alphaModFix/>
          </a:blip>
          <a:stretch>
            <a:fillRect/>
          </a:stretch>
        </p:blipFill>
        <p:spPr>
          <a:xfrm>
            <a:off x="7593770" y="884611"/>
            <a:ext cx="482075" cy="525200"/>
          </a:xfrm>
          <a:prstGeom prst="rect">
            <a:avLst/>
          </a:prstGeom>
          <a:noFill/>
          <a:ln>
            <a:noFill/>
          </a:ln>
        </p:spPr>
      </p:pic>
      <p:pic>
        <p:nvPicPr>
          <p:cNvPr id="63" name="Google Shape;63;p13"/>
          <p:cNvPicPr preferRelativeResize="0"/>
          <p:nvPr/>
        </p:nvPicPr>
        <p:blipFill>
          <a:blip r:embed="rId6">
            <a:alphaModFix/>
          </a:blip>
          <a:stretch>
            <a:fillRect/>
          </a:stretch>
        </p:blipFill>
        <p:spPr>
          <a:xfrm>
            <a:off x="5621692" y="4034576"/>
            <a:ext cx="586165" cy="686300"/>
          </a:xfrm>
          <a:prstGeom prst="rect">
            <a:avLst/>
          </a:prstGeom>
          <a:noFill/>
          <a:ln>
            <a:noFill/>
          </a:ln>
        </p:spPr>
      </p:pic>
      <p:pic>
        <p:nvPicPr>
          <p:cNvPr id="64" name="Google Shape;64;p13"/>
          <p:cNvPicPr preferRelativeResize="0"/>
          <p:nvPr/>
        </p:nvPicPr>
        <p:blipFill>
          <a:blip r:embed="rId7">
            <a:alphaModFix/>
          </a:blip>
          <a:stretch>
            <a:fillRect/>
          </a:stretch>
        </p:blipFill>
        <p:spPr>
          <a:xfrm>
            <a:off x="8404399" y="3624439"/>
            <a:ext cx="321850" cy="448425"/>
          </a:xfrm>
          <a:prstGeom prst="rect">
            <a:avLst/>
          </a:prstGeom>
          <a:noFill/>
          <a:ln>
            <a:noFill/>
          </a:ln>
        </p:spPr>
      </p:pic>
      <p:pic>
        <p:nvPicPr>
          <p:cNvPr id="65" name="Google Shape;65;p13"/>
          <p:cNvPicPr preferRelativeResize="0"/>
          <p:nvPr/>
        </p:nvPicPr>
        <p:blipFill>
          <a:blip r:embed="rId7">
            <a:alphaModFix/>
          </a:blip>
          <a:stretch>
            <a:fillRect/>
          </a:stretch>
        </p:blipFill>
        <p:spPr>
          <a:xfrm>
            <a:off x="8664593" y="3757882"/>
            <a:ext cx="321850" cy="448425"/>
          </a:xfrm>
          <a:prstGeom prst="rect">
            <a:avLst/>
          </a:prstGeom>
          <a:noFill/>
          <a:ln>
            <a:noFill/>
          </a:ln>
        </p:spPr>
      </p:pic>
      <p:pic>
        <p:nvPicPr>
          <p:cNvPr id="66" name="Google Shape;66;p13"/>
          <p:cNvPicPr preferRelativeResize="0"/>
          <p:nvPr/>
        </p:nvPicPr>
        <p:blipFill>
          <a:blip r:embed="rId8">
            <a:alphaModFix/>
          </a:blip>
          <a:stretch>
            <a:fillRect/>
          </a:stretch>
        </p:blipFill>
        <p:spPr>
          <a:xfrm>
            <a:off x="-89449" y="1"/>
            <a:ext cx="5232950" cy="52329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22"/>
          <p:cNvSpPr txBox="1"/>
          <p:nvPr>
            <p:ph type="title"/>
          </p:nvPr>
        </p:nvSpPr>
        <p:spPr>
          <a:xfrm>
            <a:off x="528225" y="-267275"/>
            <a:ext cx="60144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Navbar Functionality</a:t>
            </a:r>
            <a:endParaRPr/>
          </a:p>
        </p:txBody>
      </p:sp>
      <p:sp>
        <p:nvSpPr>
          <p:cNvPr id="143" name="Google Shape;143;p22"/>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44" name="Google Shape;144;p22"/>
          <p:cNvSpPr txBox="1"/>
          <p:nvPr/>
        </p:nvSpPr>
        <p:spPr>
          <a:xfrm>
            <a:off x="528225" y="283625"/>
            <a:ext cx="1921200" cy="5399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600"/>
              </a:spcBef>
              <a:spcAft>
                <a:spcPts val="0"/>
              </a:spcAft>
              <a:buNone/>
            </a:pPr>
            <a:r>
              <a:t/>
            </a:r>
            <a:endParaRPr>
              <a:solidFill>
                <a:schemeClr val="lt1"/>
              </a:solidFill>
              <a:latin typeface="Muli"/>
              <a:ea typeface="Muli"/>
              <a:cs typeface="Muli"/>
              <a:sym typeface="Muli"/>
            </a:endParaRPr>
          </a:p>
          <a:p>
            <a:pPr indent="-317500" lvl="0" marL="457200" rtl="0" algn="l">
              <a:lnSpc>
                <a:spcPct val="115000"/>
              </a:lnSpc>
              <a:spcBef>
                <a:spcPts val="600"/>
              </a:spcBef>
              <a:spcAft>
                <a:spcPts val="0"/>
              </a:spcAft>
              <a:buClr>
                <a:schemeClr val="accent5"/>
              </a:buClr>
              <a:buSzPts val="1400"/>
              <a:buFont typeface="Muli"/>
              <a:buChar char="⬡"/>
            </a:pPr>
            <a:r>
              <a:rPr lang="en">
                <a:solidFill>
                  <a:schemeClr val="lt1"/>
                </a:solidFill>
                <a:latin typeface="Muli"/>
                <a:ea typeface="Muli"/>
                <a:cs typeface="Muli"/>
                <a:sym typeface="Muli"/>
              </a:rPr>
              <a:t>hovering over the navbar, the text will highlight red. </a:t>
            </a:r>
            <a:endParaRPr>
              <a:solidFill>
                <a:schemeClr val="lt1"/>
              </a:solidFill>
              <a:latin typeface="Muli"/>
              <a:ea typeface="Muli"/>
              <a:cs typeface="Muli"/>
              <a:sym typeface="Muli"/>
            </a:endParaRPr>
          </a:p>
          <a:p>
            <a:pPr indent="0" lvl="0" marL="457200" rtl="0" algn="l">
              <a:lnSpc>
                <a:spcPct val="115000"/>
              </a:lnSpc>
              <a:spcBef>
                <a:spcPts val="600"/>
              </a:spcBef>
              <a:spcAft>
                <a:spcPts val="0"/>
              </a:spcAft>
              <a:buNone/>
            </a:pPr>
            <a:r>
              <a:t/>
            </a:r>
            <a:endParaRPr>
              <a:solidFill>
                <a:schemeClr val="lt1"/>
              </a:solidFill>
              <a:latin typeface="Muli"/>
              <a:ea typeface="Muli"/>
              <a:cs typeface="Muli"/>
              <a:sym typeface="Muli"/>
            </a:endParaRPr>
          </a:p>
          <a:p>
            <a:pPr indent="-317500" lvl="0" marL="457200" rtl="0" algn="l">
              <a:lnSpc>
                <a:spcPct val="115000"/>
              </a:lnSpc>
              <a:spcBef>
                <a:spcPts val="600"/>
              </a:spcBef>
              <a:spcAft>
                <a:spcPts val="0"/>
              </a:spcAft>
              <a:buClr>
                <a:schemeClr val="accent5"/>
              </a:buClr>
              <a:buSzPts val="1400"/>
              <a:buFont typeface="Muli"/>
              <a:buChar char="⬡"/>
            </a:pPr>
            <a:r>
              <a:rPr lang="en">
                <a:solidFill>
                  <a:schemeClr val="lt1"/>
                </a:solidFill>
                <a:latin typeface="Muli"/>
                <a:ea typeface="Muli"/>
                <a:cs typeface="Muli"/>
                <a:sym typeface="Muli"/>
              </a:rPr>
              <a:t>clicking on the about us or the logo will take you to the main page</a:t>
            </a:r>
            <a:endParaRPr>
              <a:solidFill>
                <a:schemeClr val="lt1"/>
              </a:solidFill>
              <a:latin typeface="Muli"/>
              <a:ea typeface="Muli"/>
              <a:cs typeface="Muli"/>
              <a:sym typeface="Muli"/>
            </a:endParaRPr>
          </a:p>
          <a:p>
            <a:pPr indent="0" lvl="0" marL="457200" rtl="0" algn="l">
              <a:lnSpc>
                <a:spcPct val="115000"/>
              </a:lnSpc>
              <a:spcBef>
                <a:spcPts val="600"/>
              </a:spcBef>
              <a:spcAft>
                <a:spcPts val="0"/>
              </a:spcAft>
              <a:buNone/>
            </a:pPr>
            <a:r>
              <a:t/>
            </a:r>
            <a:endParaRPr>
              <a:solidFill>
                <a:schemeClr val="lt1"/>
              </a:solidFill>
              <a:latin typeface="Muli"/>
              <a:ea typeface="Muli"/>
              <a:cs typeface="Muli"/>
              <a:sym typeface="Muli"/>
            </a:endParaRPr>
          </a:p>
          <a:p>
            <a:pPr indent="-317500" lvl="0" marL="457200" rtl="0" algn="l">
              <a:lnSpc>
                <a:spcPct val="115000"/>
              </a:lnSpc>
              <a:spcBef>
                <a:spcPts val="600"/>
              </a:spcBef>
              <a:spcAft>
                <a:spcPts val="0"/>
              </a:spcAft>
              <a:buClr>
                <a:schemeClr val="accent5"/>
              </a:buClr>
              <a:buSzPts val="1400"/>
              <a:buFont typeface="Muli"/>
              <a:buChar char="⬡"/>
            </a:pPr>
            <a:r>
              <a:rPr lang="en">
                <a:solidFill>
                  <a:schemeClr val="lt1"/>
                </a:solidFill>
                <a:latin typeface="Muli"/>
                <a:ea typeface="Muli"/>
                <a:cs typeface="Muli"/>
                <a:sym typeface="Muli"/>
              </a:rPr>
              <a:t>clicking on contact us will take you to the contact us page.</a:t>
            </a:r>
            <a:endParaRPr>
              <a:latin typeface="Muli"/>
              <a:ea typeface="Muli"/>
              <a:cs typeface="Muli"/>
              <a:sym typeface="Muli"/>
            </a:endParaRPr>
          </a:p>
          <a:p>
            <a:pPr indent="0" lvl="0" marL="0" rtl="0" algn="l">
              <a:lnSpc>
                <a:spcPct val="115000"/>
              </a:lnSpc>
              <a:spcBef>
                <a:spcPts val="600"/>
              </a:spcBef>
              <a:spcAft>
                <a:spcPts val="0"/>
              </a:spcAft>
              <a:buNone/>
            </a:pPr>
            <a:r>
              <a:t/>
            </a:r>
            <a:endParaRPr>
              <a:solidFill>
                <a:schemeClr val="lt1"/>
              </a:solidFill>
              <a:latin typeface="Muli"/>
              <a:ea typeface="Muli"/>
              <a:cs typeface="Muli"/>
              <a:sym typeface="Muli"/>
            </a:endParaRPr>
          </a:p>
          <a:p>
            <a:pPr indent="0" lvl="0" marL="0" rtl="0" algn="l">
              <a:lnSpc>
                <a:spcPct val="115000"/>
              </a:lnSpc>
              <a:spcBef>
                <a:spcPts val="600"/>
              </a:spcBef>
              <a:spcAft>
                <a:spcPts val="0"/>
              </a:spcAft>
              <a:buNone/>
            </a:pPr>
            <a:r>
              <a:t/>
            </a:r>
            <a:endParaRPr>
              <a:latin typeface="Muli"/>
              <a:ea typeface="Muli"/>
              <a:cs typeface="Muli"/>
              <a:sym typeface="Muli"/>
            </a:endParaRPr>
          </a:p>
        </p:txBody>
      </p:sp>
      <p:pic>
        <p:nvPicPr>
          <p:cNvPr id="145" name="Google Shape;145;p22"/>
          <p:cNvPicPr preferRelativeResize="0"/>
          <p:nvPr/>
        </p:nvPicPr>
        <p:blipFill rotWithShape="1">
          <a:blip r:embed="rId3">
            <a:alphaModFix/>
          </a:blip>
          <a:srcRect b="0" l="1060" r="-1059" t="0"/>
          <a:stretch/>
        </p:blipFill>
        <p:spPr>
          <a:xfrm>
            <a:off x="3428700" y="827850"/>
            <a:ext cx="4944998" cy="3578999"/>
          </a:xfrm>
          <a:prstGeom prst="rect">
            <a:avLst/>
          </a:prstGeom>
          <a:noFill/>
          <a:ln>
            <a:noFill/>
          </a:ln>
        </p:spPr>
      </p:pic>
      <p:grpSp>
        <p:nvGrpSpPr>
          <p:cNvPr id="146" name="Google Shape;146;p22"/>
          <p:cNvGrpSpPr/>
          <p:nvPr/>
        </p:nvGrpSpPr>
        <p:grpSpPr>
          <a:xfrm>
            <a:off x="2709821" y="590117"/>
            <a:ext cx="6319456" cy="4256945"/>
            <a:chOff x="1177450" y="241631"/>
            <a:chExt cx="6173152" cy="3616776"/>
          </a:xfrm>
        </p:grpSpPr>
        <p:sp>
          <p:nvSpPr>
            <p:cNvPr id="147" name="Google Shape;147;p22"/>
            <p:cNvSpPr/>
            <p:nvPr/>
          </p:nvSpPr>
          <p:spPr>
            <a:xfrm>
              <a:off x="1682275" y="241631"/>
              <a:ext cx="5161606" cy="3454973"/>
            </a:xfrm>
            <a:custGeom>
              <a:rect b="b" l="l" r="r" t="t"/>
              <a:pathLst>
                <a:path extrusionOk="0" h="3454973" w="5161606">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gradFill>
              <a:gsLst>
                <a:gs pos="0">
                  <a:schemeClr val="accent1"/>
                </a:gs>
                <a:gs pos="100000">
                  <a:schemeClr val="dk1"/>
                </a:gs>
              </a:gsLst>
              <a:lin ang="16200038"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8" name="Google Shape;148;p22"/>
            <p:cNvSpPr/>
            <p:nvPr/>
          </p:nvSpPr>
          <p:spPr>
            <a:xfrm>
              <a:off x="1177450" y="3763229"/>
              <a:ext cx="6173152" cy="95178"/>
            </a:xfrm>
            <a:custGeom>
              <a:rect b="b" l="l" r="r" t="t"/>
              <a:pathLst>
                <a:path extrusionOk="0" h="95178" w="6173152">
                  <a:moveTo>
                    <a:pt x="0" y="0"/>
                  </a:moveTo>
                  <a:cubicBezTo>
                    <a:pt x="0" y="0"/>
                    <a:pt x="129540" y="95178"/>
                    <a:pt x="450533" y="95178"/>
                  </a:cubicBezTo>
                  <a:lnTo>
                    <a:pt x="5817870" y="95178"/>
                  </a:lnTo>
                  <a:cubicBezTo>
                    <a:pt x="5948363" y="95178"/>
                    <a:pt x="6173153" y="0"/>
                    <a:pt x="6173153" y="0"/>
                  </a:cubicBezTo>
                  <a:lnTo>
                    <a:pt x="0"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9" name="Google Shape;149;p22"/>
            <p:cNvSpPr/>
            <p:nvPr/>
          </p:nvSpPr>
          <p:spPr>
            <a:xfrm>
              <a:off x="1177450" y="3687086"/>
              <a:ext cx="6172200" cy="76142"/>
            </a:xfrm>
            <a:custGeom>
              <a:rect b="b" l="l" r="r" t="t"/>
              <a:pathLst>
                <a:path extrusionOk="0" h="76142" w="6172200">
                  <a:moveTo>
                    <a:pt x="0" y="76143"/>
                  </a:moveTo>
                  <a:lnTo>
                    <a:pt x="6172200" y="76143"/>
                  </a:lnTo>
                  <a:lnTo>
                    <a:pt x="6172200" y="0"/>
                  </a:lnTo>
                  <a:lnTo>
                    <a:pt x="0" y="0"/>
                  </a:lnTo>
                  <a:close/>
                </a:path>
              </a:pathLst>
            </a:custGeom>
            <a:solidFill>
              <a:srgbClr val="143FC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0" name="Google Shape;150;p22"/>
            <p:cNvSpPr/>
            <p:nvPr/>
          </p:nvSpPr>
          <p:spPr>
            <a:xfrm>
              <a:off x="3806350" y="3687086"/>
              <a:ext cx="903922" cy="47589"/>
            </a:xfrm>
            <a:custGeom>
              <a:rect b="b" l="l" r="r" t="t"/>
              <a:pathLst>
                <a:path extrusionOk="0" h="47589" w="903922">
                  <a:moveTo>
                    <a:pt x="0" y="0"/>
                  </a:moveTo>
                  <a:cubicBezTo>
                    <a:pt x="0" y="0"/>
                    <a:pt x="26670" y="47589"/>
                    <a:pt x="53340" y="47589"/>
                  </a:cubicBezTo>
                  <a:lnTo>
                    <a:pt x="850582" y="47589"/>
                  </a:lnTo>
                  <a:cubicBezTo>
                    <a:pt x="877253" y="47589"/>
                    <a:pt x="903922" y="0"/>
                    <a:pt x="903922" y="0"/>
                  </a:cubicBezTo>
                  <a:lnTo>
                    <a:pt x="0"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23"/>
          <p:cNvSpPr txBox="1"/>
          <p:nvPr>
            <p:ph type="title"/>
          </p:nvPr>
        </p:nvSpPr>
        <p:spPr>
          <a:xfrm>
            <a:off x="313975" y="-357000"/>
            <a:ext cx="60144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2800"/>
              <a:t>Sidebar Functionality</a:t>
            </a:r>
            <a:endParaRPr sz="2800"/>
          </a:p>
        </p:txBody>
      </p:sp>
      <p:sp>
        <p:nvSpPr>
          <p:cNvPr id="156" name="Google Shape;156;p23"/>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57" name="Google Shape;157;p23"/>
          <p:cNvSpPr txBox="1"/>
          <p:nvPr/>
        </p:nvSpPr>
        <p:spPr>
          <a:xfrm>
            <a:off x="313975" y="428238"/>
            <a:ext cx="2796000" cy="4379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600"/>
              </a:spcBef>
              <a:spcAft>
                <a:spcPts val="0"/>
              </a:spcAft>
              <a:buNone/>
            </a:pPr>
            <a:r>
              <a:t/>
            </a:r>
            <a:endParaRPr>
              <a:solidFill>
                <a:schemeClr val="lt1"/>
              </a:solidFill>
              <a:latin typeface="Muli"/>
              <a:ea typeface="Muli"/>
              <a:cs typeface="Muli"/>
              <a:sym typeface="Muli"/>
            </a:endParaRPr>
          </a:p>
          <a:p>
            <a:pPr indent="-317500" lvl="0" marL="457200" rtl="0" algn="l">
              <a:lnSpc>
                <a:spcPct val="115000"/>
              </a:lnSpc>
              <a:spcBef>
                <a:spcPts val="600"/>
              </a:spcBef>
              <a:spcAft>
                <a:spcPts val="0"/>
              </a:spcAft>
              <a:buClr>
                <a:schemeClr val="accent5"/>
              </a:buClr>
              <a:buSzPts val="1400"/>
              <a:buFont typeface="Muli"/>
              <a:buChar char="⬡"/>
            </a:pPr>
            <a:r>
              <a:rPr lang="en">
                <a:solidFill>
                  <a:schemeClr val="lt1"/>
                </a:solidFill>
                <a:latin typeface="Muli"/>
                <a:ea typeface="Muli"/>
                <a:cs typeface="Muli"/>
                <a:sym typeface="Muli"/>
              </a:rPr>
              <a:t>different protocols listed towards the side where you can navigate to.</a:t>
            </a:r>
            <a:endParaRPr>
              <a:solidFill>
                <a:schemeClr val="lt1"/>
              </a:solidFill>
              <a:latin typeface="Muli"/>
              <a:ea typeface="Muli"/>
              <a:cs typeface="Muli"/>
              <a:sym typeface="Muli"/>
            </a:endParaRPr>
          </a:p>
          <a:p>
            <a:pPr indent="0" lvl="0" marL="457200" rtl="0" algn="l">
              <a:lnSpc>
                <a:spcPct val="115000"/>
              </a:lnSpc>
              <a:spcBef>
                <a:spcPts val="600"/>
              </a:spcBef>
              <a:spcAft>
                <a:spcPts val="0"/>
              </a:spcAft>
              <a:buNone/>
            </a:pPr>
            <a:r>
              <a:t/>
            </a:r>
            <a:endParaRPr>
              <a:solidFill>
                <a:schemeClr val="lt1"/>
              </a:solidFill>
              <a:latin typeface="Muli"/>
              <a:ea typeface="Muli"/>
              <a:cs typeface="Muli"/>
              <a:sym typeface="Muli"/>
            </a:endParaRPr>
          </a:p>
          <a:p>
            <a:pPr indent="-317500" lvl="0" marL="457200" rtl="0" algn="l">
              <a:spcBef>
                <a:spcPts val="0"/>
              </a:spcBef>
              <a:spcAft>
                <a:spcPts val="0"/>
              </a:spcAft>
              <a:buClr>
                <a:schemeClr val="accent5"/>
              </a:buClr>
              <a:buSzPts val="1400"/>
              <a:buFont typeface="Muli"/>
              <a:buChar char="⬡"/>
            </a:pPr>
            <a:r>
              <a:rPr lang="en">
                <a:solidFill>
                  <a:schemeClr val="lt1"/>
                </a:solidFill>
                <a:latin typeface="Muli"/>
                <a:ea typeface="Muli"/>
                <a:cs typeface="Muli"/>
                <a:sym typeface="Muli"/>
              </a:rPr>
              <a:t>drop down menu for each protocol that can direct you to either the description, examples, or instructions of the protocol page.</a:t>
            </a:r>
            <a:endParaRPr>
              <a:solidFill>
                <a:schemeClr val="lt1"/>
              </a:solidFill>
              <a:latin typeface="Muli"/>
              <a:ea typeface="Muli"/>
              <a:cs typeface="Muli"/>
              <a:sym typeface="Muli"/>
            </a:endParaRPr>
          </a:p>
          <a:p>
            <a:pPr indent="0" lvl="0" marL="457200" rtl="0" algn="l">
              <a:spcBef>
                <a:spcPts val="0"/>
              </a:spcBef>
              <a:spcAft>
                <a:spcPts val="0"/>
              </a:spcAft>
              <a:buNone/>
            </a:pPr>
            <a:r>
              <a:t/>
            </a:r>
            <a:endParaRPr>
              <a:solidFill>
                <a:schemeClr val="lt1"/>
              </a:solidFill>
              <a:latin typeface="Muli"/>
              <a:ea typeface="Muli"/>
              <a:cs typeface="Muli"/>
              <a:sym typeface="Muli"/>
            </a:endParaRPr>
          </a:p>
          <a:p>
            <a:pPr indent="0" lvl="0" marL="457200" rtl="0" algn="l">
              <a:spcBef>
                <a:spcPts val="0"/>
              </a:spcBef>
              <a:spcAft>
                <a:spcPts val="0"/>
              </a:spcAft>
              <a:buNone/>
            </a:pPr>
            <a:r>
              <a:t/>
            </a:r>
            <a:endParaRPr>
              <a:solidFill>
                <a:schemeClr val="lt1"/>
              </a:solidFill>
              <a:latin typeface="Muli"/>
              <a:ea typeface="Muli"/>
              <a:cs typeface="Muli"/>
              <a:sym typeface="Muli"/>
            </a:endParaRPr>
          </a:p>
          <a:p>
            <a:pPr indent="-317500" lvl="0" marL="457200" rtl="0" algn="l">
              <a:spcBef>
                <a:spcPts val="0"/>
              </a:spcBef>
              <a:spcAft>
                <a:spcPts val="0"/>
              </a:spcAft>
              <a:buClr>
                <a:schemeClr val="accent5"/>
              </a:buClr>
              <a:buSzPts val="1400"/>
              <a:buFont typeface="Muli"/>
              <a:buChar char="⬡"/>
            </a:pPr>
            <a:r>
              <a:rPr lang="en">
                <a:solidFill>
                  <a:schemeClr val="lt1"/>
                </a:solidFill>
                <a:latin typeface="Muli"/>
                <a:ea typeface="Muli"/>
                <a:cs typeface="Muli"/>
                <a:sym typeface="Muli"/>
              </a:rPr>
              <a:t>has the same feature as the navbar where when you hover over the selection, the text will highlight red.</a:t>
            </a:r>
            <a:endParaRPr>
              <a:latin typeface="Muli"/>
              <a:ea typeface="Muli"/>
              <a:cs typeface="Muli"/>
              <a:sym typeface="Muli"/>
            </a:endParaRPr>
          </a:p>
        </p:txBody>
      </p:sp>
      <p:pic>
        <p:nvPicPr>
          <p:cNvPr id="158" name="Google Shape;158;p23"/>
          <p:cNvPicPr preferRelativeResize="0"/>
          <p:nvPr/>
        </p:nvPicPr>
        <p:blipFill rotWithShape="1">
          <a:blip r:embed="rId3">
            <a:alphaModFix/>
          </a:blip>
          <a:srcRect b="0" l="1060" r="-1059" t="0"/>
          <a:stretch/>
        </p:blipFill>
        <p:spPr>
          <a:xfrm>
            <a:off x="3499875" y="828150"/>
            <a:ext cx="5022776" cy="3578999"/>
          </a:xfrm>
          <a:prstGeom prst="rect">
            <a:avLst/>
          </a:prstGeom>
          <a:noFill/>
          <a:ln>
            <a:noFill/>
          </a:ln>
        </p:spPr>
      </p:pic>
      <p:grpSp>
        <p:nvGrpSpPr>
          <p:cNvPr id="159" name="Google Shape;159;p23"/>
          <p:cNvGrpSpPr/>
          <p:nvPr/>
        </p:nvGrpSpPr>
        <p:grpSpPr>
          <a:xfrm>
            <a:off x="2824546" y="590117"/>
            <a:ext cx="6319456" cy="4256945"/>
            <a:chOff x="1177450" y="241631"/>
            <a:chExt cx="6173152" cy="3616776"/>
          </a:xfrm>
        </p:grpSpPr>
        <p:sp>
          <p:nvSpPr>
            <p:cNvPr id="160" name="Google Shape;160;p23"/>
            <p:cNvSpPr/>
            <p:nvPr/>
          </p:nvSpPr>
          <p:spPr>
            <a:xfrm>
              <a:off x="1682275" y="241631"/>
              <a:ext cx="5161606" cy="3454973"/>
            </a:xfrm>
            <a:custGeom>
              <a:rect b="b" l="l" r="r" t="t"/>
              <a:pathLst>
                <a:path extrusionOk="0" h="3454973" w="5161606">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gradFill>
              <a:gsLst>
                <a:gs pos="0">
                  <a:schemeClr val="accent1"/>
                </a:gs>
                <a:gs pos="100000">
                  <a:schemeClr val="dk1"/>
                </a:gs>
              </a:gsLst>
              <a:lin ang="16200038"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1" name="Google Shape;161;p23"/>
            <p:cNvSpPr/>
            <p:nvPr/>
          </p:nvSpPr>
          <p:spPr>
            <a:xfrm>
              <a:off x="1177450" y="3763229"/>
              <a:ext cx="6173152" cy="95178"/>
            </a:xfrm>
            <a:custGeom>
              <a:rect b="b" l="l" r="r" t="t"/>
              <a:pathLst>
                <a:path extrusionOk="0" h="95178" w="6173152">
                  <a:moveTo>
                    <a:pt x="0" y="0"/>
                  </a:moveTo>
                  <a:cubicBezTo>
                    <a:pt x="0" y="0"/>
                    <a:pt x="129540" y="95178"/>
                    <a:pt x="450533" y="95178"/>
                  </a:cubicBezTo>
                  <a:lnTo>
                    <a:pt x="5817870" y="95178"/>
                  </a:lnTo>
                  <a:cubicBezTo>
                    <a:pt x="5948363" y="95178"/>
                    <a:pt x="6173153" y="0"/>
                    <a:pt x="6173153" y="0"/>
                  </a:cubicBezTo>
                  <a:lnTo>
                    <a:pt x="0"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2" name="Google Shape;162;p23"/>
            <p:cNvSpPr/>
            <p:nvPr/>
          </p:nvSpPr>
          <p:spPr>
            <a:xfrm>
              <a:off x="1177450" y="3687086"/>
              <a:ext cx="6172200" cy="76142"/>
            </a:xfrm>
            <a:custGeom>
              <a:rect b="b" l="l" r="r" t="t"/>
              <a:pathLst>
                <a:path extrusionOk="0" h="76142" w="6172200">
                  <a:moveTo>
                    <a:pt x="0" y="76143"/>
                  </a:moveTo>
                  <a:lnTo>
                    <a:pt x="6172200" y="76143"/>
                  </a:lnTo>
                  <a:lnTo>
                    <a:pt x="6172200" y="0"/>
                  </a:lnTo>
                  <a:lnTo>
                    <a:pt x="0" y="0"/>
                  </a:lnTo>
                  <a:close/>
                </a:path>
              </a:pathLst>
            </a:custGeom>
            <a:solidFill>
              <a:srgbClr val="143FC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3" name="Google Shape;163;p23"/>
            <p:cNvSpPr/>
            <p:nvPr/>
          </p:nvSpPr>
          <p:spPr>
            <a:xfrm>
              <a:off x="3806350" y="3687086"/>
              <a:ext cx="903922" cy="47589"/>
            </a:xfrm>
            <a:custGeom>
              <a:rect b="b" l="l" r="r" t="t"/>
              <a:pathLst>
                <a:path extrusionOk="0" h="47589" w="903922">
                  <a:moveTo>
                    <a:pt x="0" y="0"/>
                  </a:moveTo>
                  <a:cubicBezTo>
                    <a:pt x="0" y="0"/>
                    <a:pt x="26670" y="47589"/>
                    <a:pt x="53340" y="47589"/>
                  </a:cubicBezTo>
                  <a:lnTo>
                    <a:pt x="850582" y="47589"/>
                  </a:lnTo>
                  <a:cubicBezTo>
                    <a:pt x="877253" y="47589"/>
                    <a:pt x="903922" y="0"/>
                    <a:pt x="903922" y="0"/>
                  </a:cubicBezTo>
                  <a:lnTo>
                    <a:pt x="0"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24"/>
          <p:cNvSpPr txBox="1"/>
          <p:nvPr>
            <p:ph type="title"/>
          </p:nvPr>
        </p:nvSpPr>
        <p:spPr>
          <a:xfrm>
            <a:off x="580550" y="-70600"/>
            <a:ext cx="60144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Protocol</a:t>
            </a:r>
            <a:r>
              <a:rPr lang="en"/>
              <a:t> Example Page</a:t>
            </a:r>
            <a:endParaRPr/>
          </a:p>
        </p:txBody>
      </p:sp>
      <p:sp>
        <p:nvSpPr>
          <p:cNvPr id="169" name="Google Shape;169;p24"/>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grpSp>
        <p:nvGrpSpPr>
          <p:cNvPr id="170" name="Google Shape;170;p24"/>
          <p:cNvGrpSpPr/>
          <p:nvPr/>
        </p:nvGrpSpPr>
        <p:grpSpPr>
          <a:xfrm>
            <a:off x="2974499" y="923990"/>
            <a:ext cx="6834489" cy="3825867"/>
            <a:chOff x="674340" y="331612"/>
            <a:chExt cx="6676262" cy="3526795"/>
          </a:xfrm>
        </p:grpSpPr>
        <p:sp>
          <p:nvSpPr>
            <p:cNvPr id="171" name="Google Shape;171;p24"/>
            <p:cNvSpPr/>
            <p:nvPr/>
          </p:nvSpPr>
          <p:spPr>
            <a:xfrm>
              <a:off x="674340" y="331612"/>
              <a:ext cx="5497110" cy="3446336"/>
            </a:xfrm>
            <a:custGeom>
              <a:rect b="b" l="l" r="r" t="t"/>
              <a:pathLst>
                <a:path extrusionOk="0" h="3454973" w="5161606">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gradFill>
              <a:gsLst>
                <a:gs pos="0">
                  <a:schemeClr val="accent1"/>
                </a:gs>
                <a:gs pos="100000">
                  <a:schemeClr val="dk1"/>
                </a:gs>
              </a:gsLst>
              <a:lin ang="16200038"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2" name="Google Shape;172;p24"/>
            <p:cNvSpPr/>
            <p:nvPr/>
          </p:nvSpPr>
          <p:spPr>
            <a:xfrm>
              <a:off x="1177450" y="3763229"/>
              <a:ext cx="6173152" cy="95178"/>
            </a:xfrm>
            <a:custGeom>
              <a:rect b="b" l="l" r="r" t="t"/>
              <a:pathLst>
                <a:path extrusionOk="0" h="95178" w="6173152">
                  <a:moveTo>
                    <a:pt x="0" y="0"/>
                  </a:moveTo>
                  <a:cubicBezTo>
                    <a:pt x="0" y="0"/>
                    <a:pt x="129540" y="95178"/>
                    <a:pt x="450533" y="95178"/>
                  </a:cubicBezTo>
                  <a:lnTo>
                    <a:pt x="5817870" y="95178"/>
                  </a:lnTo>
                  <a:cubicBezTo>
                    <a:pt x="5948363" y="95178"/>
                    <a:pt x="6173153" y="0"/>
                    <a:pt x="6173153" y="0"/>
                  </a:cubicBezTo>
                  <a:lnTo>
                    <a:pt x="0"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3" name="Google Shape;173;p24"/>
            <p:cNvSpPr/>
            <p:nvPr/>
          </p:nvSpPr>
          <p:spPr>
            <a:xfrm>
              <a:off x="1177450" y="3687086"/>
              <a:ext cx="6172200" cy="76142"/>
            </a:xfrm>
            <a:custGeom>
              <a:rect b="b" l="l" r="r" t="t"/>
              <a:pathLst>
                <a:path extrusionOk="0" h="76142" w="6172200">
                  <a:moveTo>
                    <a:pt x="0" y="76143"/>
                  </a:moveTo>
                  <a:lnTo>
                    <a:pt x="6172200" y="76143"/>
                  </a:lnTo>
                  <a:lnTo>
                    <a:pt x="6172200" y="0"/>
                  </a:lnTo>
                  <a:lnTo>
                    <a:pt x="0" y="0"/>
                  </a:lnTo>
                  <a:close/>
                </a:path>
              </a:pathLst>
            </a:custGeom>
            <a:solidFill>
              <a:srgbClr val="143FC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4" name="Google Shape;174;p24"/>
            <p:cNvSpPr/>
            <p:nvPr/>
          </p:nvSpPr>
          <p:spPr>
            <a:xfrm>
              <a:off x="3806350" y="3687086"/>
              <a:ext cx="903922" cy="47589"/>
            </a:xfrm>
            <a:custGeom>
              <a:rect b="b" l="l" r="r" t="t"/>
              <a:pathLst>
                <a:path extrusionOk="0" h="47589" w="903922">
                  <a:moveTo>
                    <a:pt x="0" y="0"/>
                  </a:moveTo>
                  <a:cubicBezTo>
                    <a:pt x="0" y="0"/>
                    <a:pt x="26670" y="47589"/>
                    <a:pt x="53340" y="47589"/>
                  </a:cubicBezTo>
                  <a:lnTo>
                    <a:pt x="850582" y="47589"/>
                  </a:lnTo>
                  <a:cubicBezTo>
                    <a:pt x="877253" y="47589"/>
                    <a:pt x="903922" y="0"/>
                    <a:pt x="903922" y="0"/>
                  </a:cubicBezTo>
                  <a:lnTo>
                    <a:pt x="0"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pic>
        <p:nvPicPr>
          <p:cNvPr id="175" name="Google Shape;175;p24"/>
          <p:cNvPicPr preferRelativeResize="0"/>
          <p:nvPr/>
        </p:nvPicPr>
        <p:blipFill>
          <a:blip r:embed="rId3">
            <a:alphaModFix/>
          </a:blip>
          <a:stretch>
            <a:fillRect/>
          </a:stretch>
        </p:blipFill>
        <p:spPr>
          <a:xfrm>
            <a:off x="3163225" y="1134625"/>
            <a:ext cx="5317349" cy="3339599"/>
          </a:xfrm>
          <a:prstGeom prst="rect">
            <a:avLst/>
          </a:prstGeom>
          <a:noFill/>
          <a:ln>
            <a:noFill/>
          </a:ln>
        </p:spPr>
      </p:pic>
      <p:sp>
        <p:nvSpPr>
          <p:cNvPr id="176" name="Google Shape;176;p24"/>
          <p:cNvSpPr txBox="1"/>
          <p:nvPr/>
        </p:nvSpPr>
        <p:spPr>
          <a:xfrm>
            <a:off x="299075" y="1352875"/>
            <a:ext cx="2437200" cy="29031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600"/>
              </a:spcBef>
              <a:spcAft>
                <a:spcPts val="0"/>
              </a:spcAft>
              <a:buClr>
                <a:schemeClr val="accent5"/>
              </a:buClr>
              <a:buSzPts val="1400"/>
              <a:buFont typeface="Muli"/>
              <a:buChar char="⬡"/>
            </a:pPr>
            <a:r>
              <a:rPr lang="en">
                <a:solidFill>
                  <a:schemeClr val="lt1"/>
                </a:solidFill>
                <a:latin typeface="Muli"/>
                <a:ea typeface="Muli"/>
                <a:cs typeface="Muli"/>
                <a:sym typeface="Muli"/>
              </a:rPr>
              <a:t>A page where instructions, examples, and the description of the protocol is listed.</a:t>
            </a:r>
            <a:endParaRPr>
              <a:solidFill>
                <a:schemeClr val="lt1"/>
              </a:solidFill>
              <a:latin typeface="Muli"/>
              <a:ea typeface="Muli"/>
              <a:cs typeface="Muli"/>
              <a:sym typeface="Muli"/>
            </a:endParaRPr>
          </a:p>
          <a:p>
            <a:pPr indent="0" lvl="0" marL="457200" rtl="0" algn="l">
              <a:lnSpc>
                <a:spcPct val="115000"/>
              </a:lnSpc>
              <a:spcBef>
                <a:spcPts val="600"/>
              </a:spcBef>
              <a:spcAft>
                <a:spcPts val="0"/>
              </a:spcAft>
              <a:buNone/>
            </a:pPr>
            <a:r>
              <a:t/>
            </a:r>
            <a:endParaRPr>
              <a:solidFill>
                <a:schemeClr val="lt1"/>
              </a:solidFill>
              <a:latin typeface="Muli"/>
              <a:ea typeface="Muli"/>
              <a:cs typeface="Muli"/>
              <a:sym typeface="Muli"/>
            </a:endParaRPr>
          </a:p>
          <a:p>
            <a:pPr indent="-317500" lvl="0" marL="457200" rtl="0" algn="l">
              <a:spcBef>
                <a:spcPts val="0"/>
              </a:spcBef>
              <a:spcAft>
                <a:spcPts val="0"/>
              </a:spcAft>
              <a:buClr>
                <a:schemeClr val="accent5"/>
              </a:buClr>
              <a:buSzPts val="1400"/>
              <a:buFont typeface="Muli"/>
              <a:buChar char="⬡"/>
            </a:pPr>
            <a:r>
              <a:rPr lang="en">
                <a:solidFill>
                  <a:schemeClr val="lt1"/>
                </a:solidFill>
                <a:latin typeface="Muli"/>
                <a:ea typeface="Muli"/>
                <a:cs typeface="Muli"/>
                <a:sym typeface="Muli"/>
              </a:rPr>
              <a:t>Used markdown file templates as a guide to import it into the website framework.</a:t>
            </a:r>
            <a:endParaRPr>
              <a:solidFill>
                <a:schemeClr val="lt1"/>
              </a:solidFill>
              <a:latin typeface="Muli"/>
              <a:ea typeface="Muli"/>
              <a:cs typeface="Muli"/>
              <a:sym typeface="Muli"/>
            </a:endParaRPr>
          </a:p>
          <a:p>
            <a:pPr indent="0" lvl="0" marL="0" rtl="0" algn="l">
              <a:lnSpc>
                <a:spcPct val="115000"/>
              </a:lnSpc>
              <a:spcBef>
                <a:spcPts val="600"/>
              </a:spcBef>
              <a:spcAft>
                <a:spcPts val="0"/>
              </a:spcAft>
              <a:buNone/>
            </a:pPr>
            <a:r>
              <a:t/>
            </a:r>
            <a:endParaRPr>
              <a:latin typeface="Muli"/>
              <a:ea typeface="Muli"/>
              <a:cs typeface="Muli"/>
              <a:sym typeface="Muli"/>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25"/>
          <p:cNvSpPr txBox="1"/>
          <p:nvPr>
            <p:ph type="title"/>
          </p:nvPr>
        </p:nvSpPr>
        <p:spPr>
          <a:xfrm>
            <a:off x="558125" y="-323875"/>
            <a:ext cx="60144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2400"/>
              <a:t>Contact Us Page</a:t>
            </a:r>
            <a:endParaRPr sz="2400"/>
          </a:p>
        </p:txBody>
      </p:sp>
      <p:sp>
        <p:nvSpPr>
          <p:cNvPr id="182" name="Google Shape;182;p25"/>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183" name="Google Shape;183;p25"/>
          <p:cNvPicPr preferRelativeResize="0"/>
          <p:nvPr/>
        </p:nvPicPr>
        <p:blipFill>
          <a:blip r:embed="rId3">
            <a:alphaModFix/>
          </a:blip>
          <a:stretch>
            <a:fillRect/>
          </a:stretch>
        </p:blipFill>
        <p:spPr>
          <a:xfrm>
            <a:off x="3523775" y="684437"/>
            <a:ext cx="4921002" cy="3774624"/>
          </a:xfrm>
          <a:prstGeom prst="rect">
            <a:avLst/>
          </a:prstGeom>
          <a:noFill/>
          <a:ln>
            <a:noFill/>
          </a:ln>
        </p:spPr>
      </p:pic>
      <p:grpSp>
        <p:nvGrpSpPr>
          <p:cNvPr id="184" name="Google Shape;184;p25"/>
          <p:cNvGrpSpPr/>
          <p:nvPr/>
        </p:nvGrpSpPr>
        <p:grpSpPr>
          <a:xfrm>
            <a:off x="2824546" y="492917"/>
            <a:ext cx="6319456" cy="4256945"/>
            <a:chOff x="1177450" y="241631"/>
            <a:chExt cx="6173152" cy="3616776"/>
          </a:xfrm>
        </p:grpSpPr>
        <p:sp>
          <p:nvSpPr>
            <p:cNvPr id="185" name="Google Shape;185;p25"/>
            <p:cNvSpPr/>
            <p:nvPr/>
          </p:nvSpPr>
          <p:spPr>
            <a:xfrm>
              <a:off x="1682275" y="241631"/>
              <a:ext cx="5161606" cy="3454973"/>
            </a:xfrm>
            <a:custGeom>
              <a:rect b="b" l="l" r="r" t="t"/>
              <a:pathLst>
                <a:path extrusionOk="0" h="3454973" w="5161606">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gradFill>
              <a:gsLst>
                <a:gs pos="0">
                  <a:schemeClr val="accent1"/>
                </a:gs>
                <a:gs pos="100000">
                  <a:schemeClr val="dk1"/>
                </a:gs>
              </a:gsLst>
              <a:lin ang="16200038"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6" name="Google Shape;186;p25"/>
            <p:cNvSpPr/>
            <p:nvPr/>
          </p:nvSpPr>
          <p:spPr>
            <a:xfrm>
              <a:off x="1177450" y="3763229"/>
              <a:ext cx="6173152" cy="95178"/>
            </a:xfrm>
            <a:custGeom>
              <a:rect b="b" l="l" r="r" t="t"/>
              <a:pathLst>
                <a:path extrusionOk="0" h="95178" w="6173152">
                  <a:moveTo>
                    <a:pt x="0" y="0"/>
                  </a:moveTo>
                  <a:cubicBezTo>
                    <a:pt x="0" y="0"/>
                    <a:pt x="129540" y="95178"/>
                    <a:pt x="450533" y="95178"/>
                  </a:cubicBezTo>
                  <a:lnTo>
                    <a:pt x="5817870" y="95178"/>
                  </a:lnTo>
                  <a:cubicBezTo>
                    <a:pt x="5948363" y="95178"/>
                    <a:pt x="6173153" y="0"/>
                    <a:pt x="6173153" y="0"/>
                  </a:cubicBezTo>
                  <a:lnTo>
                    <a:pt x="0"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7" name="Google Shape;187;p25"/>
            <p:cNvSpPr/>
            <p:nvPr/>
          </p:nvSpPr>
          <p:spPr>
            <a:xfrm>
              <a:off x="1177450" y="3687086"/>
              <a:ext cx="6172200" cy="76142"/>
            </a:xfrm>
            <a:custGeom>
              <a:rect b="b" l="l" r="r" t="t"/>
              <a:pathLst>
                <a:path extrusionOk="0" h="76142" w="6172200">
                  <a:moveTo>
                    <a:pt x="0" y="76143"/>
                  </a:moveTo>
                  <a:lnTo>
                    <a:pt x="6172200" y="76143"/>
                  </a:lnTo>
                  <a:lnTo>
                    <a:pt x="6172200" y="0"/>
                  </a:lnTo>
                  <a:lnTo>
                    <a:pt x="0" y="0"/>
                  </a:lnTo>
                  <a:close/>
                </a:path>
              </a:pathLst>
            </a:custGeom>
            <a:solidFill>
              <a:srgbClr val="143FC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8" name="Google Shape;188;p25"/>
            <p:cNvSpPr/>
            <p:nvPr/>
          </p:nvSpPr>
          <p:spPr>
            <a:xfrm>
              <a:off x="3806350" y="3687086"/>
              <a:ext cx="903922" cy="47589"/>
            </a:xfrm>
            <a:custGeom>
              <a:rect b="b" l="l" r="r" t="t"/>
              <a:pathLst>
                <a:path extrusionOk="0" h="47589" w="903922">
                  <a:moveTo>
                    <a:pt x="0" y="0"/>
                  </a:moveTo>
                  <a:cubicBezTo>
                    <a:pt x="0" y="0"/>
                    <a:pt x="26670" y="47589"/>
                    <a:pt x="53340" y="47589"/>
                  </a:cubicBezTo>
                  <a:lnTo>
                    <a:pt x="850582" y="47589"/>
                  </a:lnTo>
                  <a:cubicBezTo>
                    <a:pt x="877253" y="47589"/>
                    <a:pt x="903922" y="0"/>
                    <a:pt x="903922" y="0"/>
                  </a:cubicBezTo>
                  <a:lnTo>
                    <a:pt x="0"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89" name="Google Shape;189;p25"/>
          <p:cNvSpPr txBox="1"/>
          <p:nvPr/>
        </p:nvSpPr>
        <p:spPr>
          <a:xfrm>
            <a:off x="358850" y="956688"/>
            <a:ext cx="2616600" cy="35109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600"/>
              </a:spcBef>
              <a:spcAft>
                <a:spcPts val="0"/>
              </a:spcAft>
              <a:buClr>
                <a:schemeClr val="accent5"/>
              </a:buClr>
              <a:buSzPts val="1400"/>
              <a:buFont typeface="Muli"/>
              <a:buChar char="⬡"/>
            </a:pPr>
            <a:r>
              <a:rPr lang="en">
                <a:solidFill>
                  <a:schemeClr val="lt1"/>
                </a:solidFill>
                <a:latin typeface="Muli"/>
                <a:ea typeface="Muli"/>
                <a:cs typeface="Muli"/>
                <a:sym typeface="Muli"/>
              </a:rPr>
              <a:t>a simple design for now </a:t>
            </a:r>
            <a:endParaRPr>
              <a:solidFill>
                <a:schemeClr val="lt1"/>
              </a:solidFill>
              <a:latin typeface="Muli"/>
              <a:ea typeface="Muli"/>
              <a:cs typeface="Muli"/>
              <a:sym typeface="Muli"/>
            </a:endParaRPr>
          </a:p>
          <a:p>
            <a:pPr indent="0" lvl="0" marL="457200" rtl="0" algn="l">
              <a:lnSpc>
                <a:spcPct val="115000"/>
              </a:lnSpc>
              <a:spcBef>
                <a:spcPts val="600"/>
              </a:spcBef>
              <a:spcAft>
                <a:spcPts val="0"/>
              </a:spcAft>
              <a:buNone/>
            </a:pPr>
            <a:r>
              <a:t/>
            </a:r>
            <a:endParaRPr>
              <a:solidFill>
                <a:schemeClr val="lt1"/>
              </a:solidFill>
              <a:latin typeface="Muli"/>
              <a:ea typeface="Muli"/>
              <a:cs typeface="Muli"/>
              <a:sym typeface="Muli"/>
            </a:endParaRPr>
          </a:p>
          <a:p>
            <a:pPr indent="-317500" lvl="0" marL="457200" rtl="0" algn="l">
              <a:lnSpc>
                <a:spcPct val="115000"/>
              </a:lnSpc>
              <a:spcBef>
                <a:spcPts val="600"/>
              </a:spcBef>
              <a:spcAft>
                <a:spcPts val="0"/>
              </a:spcAft>
              <a:buClr>
                <a:schemeClr val="accent5"/>
              </a:buClr>
              <a:buSzPts val="1400"/>
              <a:buFont typeface="Muli"/>
              <a:buChar char="⬡"/>
            </a:pPr>
            <a:r>
              <a:rPr lang="en">
                <a:solidFill>
                  <a:schemeClr val="lt1"/>
                </a:solidFill>
                <a:latin typeface="Muli"/>
                <a:ea typeface="Muli"/>
                <a:cs typeface="Muli"/>
                <a:sym typeface="Muli"/>
              </a:rPr>
              <a:t>When clicking on the logos, it will redirect you to the social media account.</a:t>
            </a:r>
            <a:endParaRPr>
              <a:solidFill>
                <a:schemeClr val="lt1"/>
              </a:solidFill>
              <a:latin typeface="Muli"/>
              <a:ea typeface="Muli"/>
              <a:cs typeface="Muli"/>
              <a:sym typeface="Muli"/>
            </a:endParaRPr>
          </a:p>
          <a:p>
            <a:pPr indent="0" lvl="0" marL="457200" rtl="0" algn="l">
              <a:lnSpc>
                <a:spcPct val="115000"/>
              </a:lnSpc>
              <a:spcBef>
                <a:spcPts val="600"/>
              </a:spcBef>
              <a:spcAft>
                <a:spcPts val="0"/>
              </a:spcAft>
              <a:buNone/>
            </a:pPr>
            <a:r>
              <a:t/>
            </a:r>
            <a:endParaRPr>
              <a:solidFill>
                <a:schemeClr val="lt1"/>
              </a:solidFill>
              <a:latin typeface="Muli"/>
              <a:ea typeface="Muli"/>
              <a:cs typeface="Muli"/>
              <a:sym typeface="Muli"/>
            </a:endParaRPr>
          </a:p>
          <a:p>
            <a:pPr indent="-317500" lvl="0" marL="457200" rtl="0" algn="l">
              <a:lnSpc>
                <a:spcPct val="115000"/>
              </a:lnSpc>
              <a:spcBef>
                <a:spcPts val="600"/>
              </a:spcBef>
              <a:spcAft>
                <a:spcPts val="0"/>
              </a:spcAft>
              <a:buClr>
                <a:schemeClr val="accent5"/>
              </a:buClr>
              <a:buSzPts val="1400"/>
              <a:buFont typeface="Muli"/>
              <a:buChar char="⬡"/>
            </a:pPr>
            <a:r>
              <a:rPr lang="en">
                <a:solidFill>
                  <a:schemeClr val="lt1"/>
                </a:solidFill>
                <a:latin typeface="Muli"/>
                <a:ea typeface="Muli"/>
                <a:cs typeface="Muli"/>
                <a:sym typeface="Muli"/>
              </a:rPr>
              <a:t>As the project develops over future semesters we can add more functionality to it. </a:t>
            </a:r>
            <a:endParaRPr>
              <a:solidFill>
                <a:schemeClr val="lt1"/>
              </a:solidFill>
              <a:latin typeface="Muli"/>
              <a:ea typeface="Muli"/>
              <a:cs typeface="Muli"/>
              <a:sym typeface="Muli"/>
            </a:endParaRPr>
          </a:p>
          <a:p>
            <a:pPr indent="0" lvl="0" marL="0" rtl="0" algn="l">
              <a:lnSpc>
                <a:spcPct val="115000"/>
              </a:lnSpc>
              <a:spcBef>
                <a:spcPts val="600"/>
              </a:spcBef>
              <a:spcAft>
                <a:spcPts val="0"/>
              </a:spcAft>
              <a:buNone/>
            </a:pPr>
            <a:r>
              <a:t/>
            </a:r>
            <a:endParaRPr>
              <a:latin typeface="Muli"/>
              <a:ea typeface="Muli"/>
              <a:cs typeface="Muli"/>
              <a:sym typeface="Muli"/>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26"/>
          <p:cNvSpPr txBox="1"/>
          <p:nvPr>
            <p:ph type="title"/>
          </p:nvPr>
        </p:nvSpPr>
        <p:spPr>
          <a:xfrm>
            <a:off x="580550" y="205975"/>
            <a:ext cx="60144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Technologies </a:t>
            </a:r>
            <a:endParaRPr/>
          </a:p>
        </p:txBody>
      </p:sp>
      <p:sp>
        <p:nvSpPr>
          <p:cNvPr id="195" name="Google Shape;195;p26"/>
          <p:cNvSpPr txBox="1"/>
          <p:nvPr>
            <p:ph idx="1" type="body"/>
          </p:nvPr>
        </p:nvSpPr>
        <p:spPr>
          <a:xfrm>
            <a:off x="707650" y="1270350"/>
            <a:ext cx="6014400" cy="31617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t/>
            </a:r>
            <a:endParaRPr b="1" sz="2200">
              <a:latin typeface="Muli"/>
              <a:ea typeface="Muli"/>
              <a:cs typeface="Muli"/>
              <a:sym typeface="Muli"/>
            </a:endParaRPr>
          </a:p>
          <a:p>
            <a:pPr indent="-355600" lvl="0" marL="457200" rtl="0" algn="l">
              <a:spcBef>
                <a:spcPts val="600"/>
              </a:spcBef>
              <a:spcAft>
                <a:spcPts val="0"/>
              </a:spcAft>
              <a:buSzPts val="2000"/>
              <a:buChar char="⬡"/>
            </a:pPr>
            <a:r>
              <a:rPr lang="en" sz="2000"/>
              <a:t>Reactjs </a:t>
            </a:r>
            <a:endParaRPr sz="2000"/>
          </a:p>
          <a:p>
            <a:pPr indent="-355600" lvl="0" marL="457200" rtl="0" algn="l">
              <a:spcBef>
                <a:spcPts val="0"/>
              </a:spcBef>
              <a:spcAft>
                <a:spcPts val="0"/>
              </a:spcAft>
              <a:buSzPts val="2000"/>
              <a:buChar char="⬡"/>
            </a:pPr>
            <a:r>
              <a:rPr lang="en" sz="2000"/>
              <a:t>React Router-DOM</a:t>
            </a:r>
            <a:endParaRPr sz="2000"/>
          </a:p>
          <a:p>
            <a:pPr indent="-355600" lvl="0" marL="457200" rtl="0" algn="l">
              <a:spcBef>
                <a:spcPts val="0"/>
              </a:spcBef>
              <a:spcAft>
                <a:spcPts val="0"/>
              </a:spcAft>
              <a:buSzPts val="2000"/>
              <a:buChar char="⬡"/>
            </a:pPr>
            <a:r>
              <a:rPr lang="en" sz="2000"/>
              <a:t>Sass</a:t>
            </a:r>
            <a:endParaRPr sz="2000"/>
          </a:p>
          <a:p>
            <a:pPr indent="0" lvl="0" marL="0" rtl="0" algn="l">
              <a:spcBef>
                <a:spcPts val="600"/>
              </a:spcBef>
              <a:spcAft>
                <a:spcPts val="0"/>
              </a:spcAft>
              <a:buNone/>
            </a:pPr>
            <a:r>
              <a:t/>
            </a:r>
            <a:endParaRPr sz="2000"/>
          </a:p>
          <a:p>
            <a:pPr indent="0" lvl="0" marL="0" rtl="0" algn="l">
              <a:spcBef>
                <a:spcPts val="600"/>
              </a:spcBef>
              <a:spcAft>
                <a:spcPts val="0"/>
              </a:spcAft>
              <a:buNone/>
            </a:pPr>
            <a:r>
              <a:rPr lang="en" sz="2000"/>
              <a:t>We used these technologies to create an interactive navbar and sidebar.</a:t>
            </a:r>
            <a:endParaRPr sz="2000"/>
          </a:p>
        </p:txBody>
      </p:sp>
      <p:sp>
        <p:nvSpPr>
          <p:cNvPr id="196" name="Google Shape;196;p26"/>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197" name="Google Shape;197;p26"/>
          <p:cNvPicPr preferRelativeResize="0"/>
          <p:nvPr/>
        </p:nvPicPr>
        <p:blipFill>
          <a:blip r:embed="rId3">
            <a:alphaModFix/>
          </a:blip>
          <a:stretch>
            <a:fillRect/>
          </a:stretch>
        </p:blipFill>
        <p:spPr>
          <a:xfrm>
            <a:off x="4256100" y="676197"/>
            <a:ext cx="3960025" cy="26021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27"/>
          <p:cNvSpPr txBox="1"/>
          <p:nvPr>
            <p:ph type="ctrTitle"/>
          </p:nvPr>
        </p:nvSpPr>
        <p:spPr>
          <a:xfrm>
            <a:off x="685800" y="1659550"/>
            <a:ext cx="4263900" cy="11598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2.</a:t>
            </a:r>
            <a:endParaRPr/>
          </a:p>
          <a:p>
            <a:pPr indent="0" lvl="0" marL="0" rtl="0" algn="l">
              <a:spcBef>
                <a:spcPts val="0"/>
              </a:spcBef>
              <a:spcAft>
                <a:spcPts val="0"/>
              </a:spcAft>
              <a:buNone/>
            </a:pPr>
            <a:r>
              <a:rPr lang="en"/>
              <a:t>The Simulation</a:t>
            </a:r>
            <a:endParaRPr/>
          </a:p>
        </p:txBody>
      </p:sp>
      <p:sp>
        <p:nvSpPr>
          <p:cNvPr id="203" name="Google Shape;203;p27"/>
          <p:cNvSpPr txBox="1"/>
          <p:nvPr>
            <p:ph idx="1" type="subTitle"/>
          </p:nvPr>
        </p:nvSpPr>
        <p:spPr>
          <a:xfrm>
            <a:off x="685800" y="2916254"/>
            <a:ext cx="4263900" cy="784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The simulation of a protocol</a:t>
            </a:r>
            <a:endParaRPr/>
          </a:p>
        </p:txBody>
      </p:sp>
      <p:pic>
        <p:nvPicPr>
          <p:cNvPr id="204" name="Google Shape;204;p27"/>
          <p:cNvPicPr preferRelativeResize="0"/>
          <p:nvPr/>
        </p:nvPicPr>
        <p:blipFill>
          <a:blip r:embed="rId3">
            <a:alphaModFix/>
          </a:blip>
          <a:stretch>
            <a:fillRect/>
          </a:stretch>
        </p:blipFill>
        <p:spPr>
          <a:xfrm>
            <a:off x="6009355" y="1362375"/>
            <a:ext cx="1593875" cy="1754150"/>
          </a:xfrm>
          <a:prstGeom prst="rect">
            <a:avLst/>
          </a:prstGeom>
          <a:noFill/>
          <a:ln>
            <a:noFill/>
          </a:ln>
        </p:spPr>
      </p:pic>
      <p:pic>
        <p:nvPicPr>
          <p:cNvPr id="205" name="Google Shape;205;p27"/>
          <p:cNvPicPr preferRelativeResize="0"/>
          <p:nvPr/>
        </p:nvPicPr>
        <p:blipFill>
          <a:blip r:embed="rId4">
            <a:alphaModFix/>
          </a:blip>
          <a:stretch>
            <a:fillRect/>
          </a:stretch>
        </p:blipFill>
        <p:spPr>
          <a:xfrm>
            <a:off x="6964905" y="1362368"/>
            <a:ext cx="778473" cy="911453"/>
          </a:xfrm>
          <a:prstGeom prst="rect">
            <a:avLst/>
          </a:prstGeom>
          <a:noFill/>
          <a:ln>
            <a:noFill/>
          </a:ln>
        </p:spPr>
      </p:pic>
      <p:pic>
        <p:nvPicPr>
          <p:cNvPr id="206" name="Google Shape;206;p27"/>
          <p:cNvPicPr preferRelativeResize="0"/>
          <p:nvPr/>
        </p:nvPicPr>
        <p:blipFill>
          <a:blip r:embed="rId4">
            <a:alphaModFix/>
          </a:blip>
          <a:stretch>
            <a:fillRect/>
          </a:stretch>
        </p:blipFill>
        <p:spPr>
          <a:xfrm flipH="1">
            <a:off x="5277799" y="1362376"/>
            <a:ext cx="990592" cy="11598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28"/>
          <p:cNvSpPr txBox="1"/>
          <p:nvPr>
            <p:ph type="title"/>
          </p:nvPr>
        </p:nvSpPr>
        <p:spPr>
          <a:xfrm>
            <a:off x="580550" y="205975"/>
            <a:ext cx="60144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Parts of the Simulator</a:t>
            </a:r>
            <a:endParaRPr/>
          </a:p>
        </p:txBody>
      </p:sp>
      <p:sp>
        <p:nvSpPr>
          <p:cNvPr id="212" name="Google Shape;212;p28"/>
          <p:cNvSpPr txBox="1"/>
          <p:nvPr>
            <p:ph idx="1" type="body"/>
          </p:nvPr>
        </p:nvSpPr>
        <p:spPr>
          <a:xfrm>
            <a:off x="580550" y="1352550"/>
            <a:ext cx="6014400" cy="3161700"/>
          </a:xfrm>
          <a:prstGeom prst="rect">
            <a:avLst/>
          </a:prstGeom>
        </p:spPr>
        <p:txBody>
          <a:bodyPr anchorCtr="0" anchor="t" bIns="0" lIns="0" spcFirstLastPara="1" rIns="0" wrap="square" tIns="0">
            <a:noAutofit/>
          </a:bodyPr>
          <a:lstStyle/>
          <a:p>
            <a:pPr indent="-381000" lvl="0" marL="457200" rtl="0" algn="l">
              <a:spcBef>
                <a:spcPts val="600"/>
              </a:spcBef>
              <a:spcAft>
                <a:spcPts val="0"/>
              </a:spcAft>
              <a:buSzPts val="2400"/>
              <a:buChar char="⬡"/>
            </a:pPr>
            <a:r>
              <a:rPr lang="en"/>
              <a:t>Topology Creation</a:t>
            </a:r>
            <a:endParaRPr/>
          </a:p>
          <a:p>
            <a:pPr indent="-381000" lvl="0" marL="457200" rtl="0" algn="l">
              <a:spcBef>
                <a:spcPts val="0"/>
              </a:spcBef>
              <a:spcAft>
                <a:spcPts val="0"/>
              </a:spcAft>
              <a:buSzPts val="2400"/>
              <a:buChar char="⬡"/>
            </a:pPr>
            <a:r>
              <a:rPr lang="en"/>
              <a:t>Simulating</a:t>
            </a:r>
            <a:endParaRPr/>
          </a:p>
          <a:p>
            <a:pPr indent="-381000" lvl="0" marL="457200" rtl="0" algn="l">
              <a:spcBef>
                <a:spcPts val="0"/>
              </a:spcBef>
              <a:spcAft>
                <a:spcPts val="0"/>
              </a:spcAft>
              <a:buSzPts val="2400"/>
              <a:buChar char="⬡"/>
            </a:pPr>
            <a:r>
              <a:rPr lang="en"/>
              <a:t>Visualizing</a:t>
            </a:r>
            <a:endParaRPr/>
          </a:p>
          <a:p>
            <a:pPr indent="0" lvl="0" marL="0" rtl="0" algn="l">
              <a:spcBef>
                <a:spcPts val="600"/>
              </a:spcBef>
              <a:spcAft>
                <a:spcPts val="0"/>
              </a:spcAft>
              <a:buNone/>
            </a:pPr>
            <a:r>
              <a:rPr lang="en"/>
              <a:t>Each component was isolated into a </a:t>
            </a:r>
            <a:r>
              <a:rPr lang="en"/>
              <a:t>separate</a:t>
            </a:r>
            <a:r>
              <a:rPr lang="en"/>
              <a:t> program, with data being shared through a standardized format </a:t>
            </a:r>
            <a:r>
              <a:rPr lang="en" sz="1200">
                <a:solidFill>
                  <a:schemeClr val="accent4"/>
                </a:solidFill>
              </a:rPr>
              <a:t>(also considered </a:t>
            </a:r>
            <a:r>
              <a:rPr lang="en" sz="1200">
                <a:solidFill>
                  <a:schemeClr val="accent4"/>
                </a:solidFill>
              </a:rPr>
              <a:t>protocols</a:t>
            </a:r>
            <a:r>
              <a:rPr lang="en" sz="1200">
                <a:solidFill>
                  <a:schemeClr val="accent4"/>
                </a:solidFill>
              </a:rPr>
              <a:t>)</a:t>
            </a:r>
            <a:endParaRPr sz="1200">
              <a:solidFill>
                <a:schemeClr val="accent4"/>
              </a:solidFill>
            </a:endParaRPr>
          </a:p>
        </p:txBody>
      </p:sp>
      <p:grpSp>
        <p:nvGrpSpPr>
          <p:cNvPr id="213" name="Google Shape;213;p28"/>
          <p:cNvGrpSpPr/>
          <p:nvPr/>
        </p:nvGrpSpPr>
        <p:grpSpPr>
          <a:xfrm>
            <a:off x="5535792" y="1063368"/>
            <a:ext cx="3608219" cy="3243858"/>
            <a:chOff x="3778727" y="4460423"/>
            <a:chExt cx="720160" cy="647438"/>
          </a:xfrm>
        </p:grpSpPr>
        <p:sp>
          <p:nvSpPr>
            <p:cNvPr id="214" name="Google Shape;214;p28"/>
            <p:cNvSpPr/>
            <p:nvPr/>
          </p:nvSpPr>
          <p:spPr>
            <a:xfrm>
              <a:off x="3957011" y="4902228"/>
              <a:ext cx="364723" cy="110621"/>
            </a:xfrm>
            <a:custGeom>
              <a:rect b="b" l="l" r="r" t="t"/>
              <a:pathLst>
                <a:path extrusionOk="0" h="194" w="640">
                  <a:moveTo>
                    <a:pt x="0" y="0"/>
                  </a:moveTo>
                  <a:cubicBezTo>
                    <a:pt x="63" y="130"/>
                    <a:pt x="63" y="130"/>
                    <a:pt x="63" y="130"/>
                  </a:cubicBezTo>
                  <a:cubicBezTo>
                    <a:pt x="64" y="130"/>
                    <a:pt x="64" y="130"/>
                    <a:pt x="64" y="130"/>
                  </a:cubicBezTo>
                  <a:cubicBezTo>
                    <a:pt x="64" y="130"/>
                    <a:pt x="64" y="130"/>
                    <a:pt x="64" y="131"/>
                  </a:cubicBezTo>
                  <a:cubicBezTo>
                    <a:pt x="70" y="143"/>
                    <a:pt x="70" y="143"/>
                    <a:pt x="70" y="143"/>
                  </a:cubicBezTo>
                  <a:cubicBezTo>
                    <a:pt x="93" y="170"/>
                    <a:pt x="188" y="194"/>
                    <a:pt x="320" y="194"/>
                  </a:cubicBezTo>
                  <a:cubicBezTo>
                    <a:pt x="452" y="194"/>
                    <a:pt x="547" y="170"/>
                    <a:pt x="571" y="143"/>
                  </a:cubicBezTo>
                  <a:cubicBezTo>
                    <a:pt x="577" y="131"/>
                    <a:pt x="577" y="131"/>
                    <a:pt x="577" y="131"/>
                  </a:cubicBezTo>
                  <a:cubicBezTo>
                    <a:pt x="577" y="130"/>
                    <a:pt x="577" y="130"/>
                    <a:pt x="577" y="130"/>
                  </a:cubicBezTo>
                  <a:cubicBezTo>
                    <a:pt x="577" y="130"/>
                    <a:pt x="577" y="130"/>
                    <a:pt x="577" y="130"/>
                  </a:cubicBezTo>
                  <a:cubicBezTo>
                    <a:pt x="640" y="0"/>
                    <a:pt x="640" y="0"/>
                    <a:pt x="640" y="0"/>
                  </a:cubicBezTo>
                  <a:cubicBezTo>
                    <a:pt x="587" y="29"/>
                    <a:pt x="452" y="46"/>
                    <a:pt x="320" y="46"/>
                  </a:cubicBezTo>
                  <a:cubicBezTo>
                    <a:pt x="189" y="46"/>
                    <a:pt x="53" y="29"/>
                    <a:pt x="0" y="0"/>
                  </a:cubicBezTo>
                  <a:close/>
                </a:path>
              </a:pathLst>
            </a:custGeom>
            <a:solidFill>
              <a:schemeClr val="accent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400"/>
                <a:buFont typeface="Calibri"/>
                <a:buNone/>
              </a:pPr>
              <a:r>
                <a:rPr b="1" lang="en" sz="1200">
                  <a:solidFill>
                    <a:schemeClr val="lt1"/>
                  </a:solidFill>
                  <a:latin typeface="Muli"/>
                  <a:ea typeface="Muli"/>
                  <a:cs typeface="Muli"/>
                  <a:sym typeface="Muli"/>
                </a:rPr>
                <a:t>Animate Simulation</a:t>
              </a:r>
              <a:endParaRPr b="1" i="0" sz="1200" u="none" cap="none" strike="noStrike">
                <a:solidFill>
                  <a:schemeClr val="lt1"/>
                </a:solidFill>
                <a:latin typeface="Muli"/>
                <a:ea typeface="Muli"/>
                <a:cs typeface="Muli"/>
                <a:sym typeface="Muli"/>
              </a:endParaRPr>
            </a:p>
          </p:txBody>
        </p:sp>
        <p:sp>
          <p:nvSpPr>
            <p:cNvPr id="215" name="Google Shape;215;p28"/>
            <p:cNvSpPr/>
            <p:nvPr/>
          </p:nvSpPr>
          <p:spPr>
            <a:xfrm>
              <a:off x="4002092" y="4999728"/>
              <a:ext cx="275015" cy="108132"/>
            </a:xfrm>
            <a:custGeom>
              <a:rect b="b" l="l" r="r" t="t"/>
              <a:pathLst>
                <a:path extrusionOk="0" h="190" w="483">
                  <a:moveTo>
                    <a:pt x="0" y="0"/>
                  </a:moveTo>
                  <a:cubicBezTo>
                    <a:pt x="61" y="125"/>
                    <a:pt x="61" y="125"/>
                    <a:pt x="61" y="125"/>
                  </a:cubicBezTo>
                  <a:cubicBezTo>
                    <a:pt x="62" y="126"/>
                    <a:pt x="62" y="127"/>
                    <a:pt x="63" y="128"/>
                  </a:cubicBezTo>
                  <a:cubicBezTo>
                    <a:pt x="70" y="144"/>
                    <a:pt x="70" y="144"/>
                    <a:pt x="70" y="144"/>
                  </a:cubicBezTo>
                  <a:cubicBezTo>
                    <a:pt x="93" y="170"/>
                    <a:pt x="162" y="190"/>
                    <a:pt x="241" y="190"/>
                  </a:cubicBezTo>
                  <a:cubicBezTo>
                    <a:pt x="320" y="190"/>
                    <a:pt x="389" y="170"/>
                    <a:pt x="412" y="144"/>
                  </a:cubicBezTo>
                  <a:cubicBezTo>
                    <a:pt x="420" y="128"/>
                    <a:pt x="420" y="128"/>
                    <a:pt x="420" y="128"/>
                  </a:cubicBezTo>
                  <a:cubicBezTo>
                    <a:pt x="421" y="127"/>
                    <a:pt x="421" y="126"/>
                    <a:pt x="421" y="125"/>
                  </a:cubicBezTo>
                  <a:cubicBezTo>
                    <a:pt x="483" y="0"/>
                    <a:pt x="483" y="0"/>
                    <a:pt x="483" y="0"/>
                  </a:cubicBezTo>
                  <a:cubicBezTo>
                    <a:pt x="437" y="26"/>
                    <a:pt x="338" y="41"/>
                    <a:pt x="241" y="41"/>
                  </a:cubicBezTo>
                  <a:cubicBezTo>
                    <a:pt x="144" y="41"/>
                    <a:pt x="45" y="26"/>
                    <a:pt x="0" y="0"/>
                  </a:cubicBezTo>
                  <a:close/>
                </a:path>
              </a:pathLst>
            </a:custGeom>
            <a:solidFill>
              <a:schemeClr val="accent6"/>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400"/>
                <a:buFont typeface="Calibri"/>
                <a:buNone/>
              </a:pPr>
              <a:r>
                <a:rPr b="1" lang="en" sz="1200">
                  <a:solidFill>
                    <a:schemeClr val="lt1"/>
                  </a:solidFill>
                  <a:latin typeface="Muli"/>
                  <a:ea typeface="Muli"/>
                  <a:cs typeface="Muli"/>
                  <a:sym typeface="Muli"/>
                </a:rPr>
                <a:t>Output Gif</a:t>
              </a:r>
              <a:endParaRPr b="1" i="0" sz="1200" u="none" cap="none" strike="noStrike">
                <a:solidFill>
                  <a:schemeClr val="lt1"/>
                </a:solidFill>
                <a:latin typeface="Muli"/>
                <a:ea typeface="Muli"/>
                <a:cs typeface="Muli"/>
                <a:sym typeface="Muli"/>
              </a:endParaRPr>
            </a:p>
          </p:txBody>
        </p:sp>
        <p:sp>
          <p:nvSpPr>
            <p:cNvPr id="216" name="Google Shape;216;p28"/>
            <p:cNvSpPr/>
            <p:nvPr/>
          </p:nvSpPr>
          <p:spPr>
            <a:xfrm>
              <a:off x="3780312" y="4519014"/>
              <a:ext cx="718575" cy="115145"/>
            </a:xfrm>
            <a:custGeom>
              <a:rect b="b" l="l" r="r" t="t"/>
              <a:pathLst>
                <a:path extrusionOk="0" h="202" w="1261">
                  <a:moveTo>
                    <a:pt x="630" y="53"/>
                  </a:moveTo>
                  <a:cubicBezTo>
                    <a:pt x="363" y="53"/>
                    <a:pt x="82" y="34"/>
                    <a:pt x="0" y="0"/>
                  </a:cubicBezTo>
                  <a:cubicBezTo>
                    <a:pt x="71" y="146"/>
                    <a:pt x="71" y="146"/>
                    <a:pt x="71" y="146"/>
                  </a:cubicBezTo>
                  <a:cubicBezTo>
                    <a:pt x="88" y="157"/>
                    <a:pt x="134" y="170"/>
                    <a:pt x="227" y="181"/>
                  </a:cubicBezTo>
                  <a:cubicBezTo>
                    <a:pt x="334" y="194"/>
                    <a:pt x="478" y="202"/>
                    <a:pt x="630" y="202"/>
                  </a:cubicBezTo>
                  <a:cubicBezTo>
                    <a:pt x="630" y="202"/>
                    <a:pt x="630" y="202"/>
                    <a:pt x="630" y="202"/>
                  </a:cubicBezTo>
                  <a:cubicBezTo>
                    <a:pt x="929" y="202"/>
                    <a:pt x="1147" y="174"/>
                    <a:pt x="1189" y="146"/>
                  </a:cubicBezTo>
                  <a:cubicBezTo>
                    <a:pt x="1261" y="0"/>
                    <a:pt x="1261" y="0"/>
                    <a:pt x="1261" y="0"/>
                  </a:cubicBezTo>
                  <a:cubicBezTo>
                    <a:pt x="1179" y="34"/>
                    <a:pt x="897" y="53"/>
                    <a:pt x="630" y="53"/>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400"/>
                <a:buFont typeface="Calibri"/>
                <a:buNone/>
              </a:pPr>
              <a:r>
                <a:rPr b="1" lang="en" sz="1200">
                  <a:solidFill>
                    <a:schemeClr val="lt1"/>
                  </a:solidFill>
                  <a:latin typeface="Muli"/>
                  <a:ea typeface="Muli"/>
                  <a:cs typeface="Muli"/>
                  <a:sym typeface="Muli"/>
                </a:rPr>
                <a:t>Topology Design</a:t>
              </a:r>
              <a:endParaRPr b="1" i="0" sz="1200" u="none" cap="none" strike="noStrike">
                <a:solidFill>
                  <a:schemeClr val="lt1"/>
                </a:solidFill>
                <a:latin typeface="Muli"/>
                <a:ea typeface="Muli"/>
                <a:cs typeface="Muli"/>
                <a:sym typeface="Muli"/>
              </a:endParaRPr>
            </a:p>
          </p:txBody>
        </p:sp>
        <p:sp>
          <p:nvSpPr>
            <p:cNvPr id="217" name="Google Shape;217;p28"/>
            <p:cNvSpPr/>
            <p:nvPr/>
          </p:nvSpPr>
          <p:spPr>
            <a:xfrm>
              <a:off x="3868662" y="4710395"/>
              <a:ext cx="541875" cy="112657"/>
            </a:xfrm>
            <a:custGeom>
              <a:rect b="b" l="l" r="r" t="t"/>
              <a:pathLst>
                <a:path extrusionOk="0" h="198" w="951">
                  <a:moveTo>
                    <a:pt x="0" y="0"/>
                  </a:moveTo>
                  <a:cubicBezTo>
                    <a:pt x="70" y="144"/>
                    <a:pt x="70" y="144"/>
                    <a:pt x="70" y="144"/>
                  </a:cubicBezTo>
                  <a:cubicBezTo>
                    <a:pt x="101" y="171"/>
                    <a:pt x="259" y="198"/>
                    <a:pt x="475" y="198"/>
                  </a:cubicBezTo>
                  <a:cubicBezTo>
                    <a:pt x="692" y="198"/>
                    <a:pt x="849" y="171"/>
                    <a:pt x="881" y="144"/>
                  </a:cubicBezTo>
                  <a:cubicBezTo>
                    <a:pt x="951" y="0"/>
                    <a:pt x="951" y="0"/>
                    <a:pt x="951" y="0"/>
                  </a:cubicBezTo>
                  <a:cubicBezTo>
                    <a:pt x="881" y="32"/>
                    <a:pt x="673" y="50"/>
                    <a:pt x="475" y="50"/>
                  </a:cubicBezTo>
                  <a:cubicBezTo>
                    <a:pt x="277" y="50"/>
                    <a:pt x="69" y="32"/>
                    <a:pt x="0" y="0"/>
                  </a:cubicBezTo>
                  <a:close/>
                </a:path>
              </a:pathLst>
            </a:custGeom>
            <a:solidFill>
              <a:schemeClr val="accent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400"/>
                <a:buFont typeface="Calibri"/>
                <a:buNone/>
              </a:pPr>
              <a:r>
                <a:rPr b="1" lang="en" sz="1200">
                  <a:solidFill>
                    <a:schemeClr val="accent5"/>
                  </a:solidFill>
                  <a:latin typeface="Muli"/>
                  <a:ea typeface="Muli"/>
                  <a:cs typeface="Muli"/>
                  <a:sym typeface="Muli"/>
                </a:rPr>
                <a:t>Run Simulation</a:t>
              </a:r>
              <a:endParaRPr b="1" i="0" sz="1200" u="none" cap="none" strike="noStrike">
                <a:solidFill>
                  <a:schemeClr val="accent5"/>
                </a:solidFill>
                <a:latin typeface="Muli"/>
                <a:ea typeface="Muli"/>
                <a:cs typeface="Muli"/>
                <a:sym typeface="Muli"/>
              </a:endParaRPr>
            </a:p>
          </p:txBody>
        </p:sp>
        <p:sp>
          <p:nvSpPr>
            <p:cNvPr id="218" name="Google Shape;218;p28"/>
            <p:cNvSpPr/>
            <p:nvPr/>
          </p:nvSpPr>
          <p:spPr>
            <a:xfrm>
              <a:off x="3824940" y="4614704"/>
              <a:ext cx="629543" cy="114014"/>
            </a:xfrm>
            <a:custGeom>
              <a:rect b="b" l="l" r="r" t="t"/>
              <a:pathLst>
                <a:path extrusionOk="0" h="200" w="1105">
                  <a:moveTo>
                    <a:pt x="552" y="51"/>
                  </a:moveTo>
                  <a:cubicBezTo>
                    <a:pt x="399" y="51"/>
                    <a:pt x="255" y="44"/>
                    <a:pt x="147" y="31"/>
                  </a:cubicBezTo>
                  <a:cubicBezTo>
                    <a:pt x="76" y="22"/>
                    <a:pt x="26" y="12"/>
                    <a:pt x="0" y="0"/>
                  </a:cubicBezTo>
                  <a:cubicBezTo>
                    <a:pt x="70" y="145"/>
                    <a:pt x="70" y="145"/>
                    <a:pt x="70" y="145"/>
                  </a:cubicBezTo>
                  <a:cubicBezTo>
                    <a:pt x="108" y="173"/>
                    <a:pt x="296" y="200"/>
                    <a:pt x="552" y="200"/>
                  </a:cubicBezTo>
                  <a:cubicBezTo>
                    <a:pt x="809" y="200"/>
                    <a:pt x="996" y="173"/>
                    <a:pt x="1034" y="145"/>
                  </a:cubicBezTo>
                  <a:cubicBezTo>
                    <a:pt x="1105" y="0"/>
                    <a:pt x="1105" y="0"/>
                    <a:pt x="1105" y="0"/>
                  </a:cubicBezTo>
                  <a:cubicBezTo>
                    <a:pt x="1030" y="33"/>
                    <a:pt x="785" y="51"/>
                    <a:pt x="552" y="51"/>
                  </a:cubicBezTo>
                  <a:close/>
                </a:path>
              </a:pathLst>
            </a:custGeom>
            <a:solidFill>
              <a:schemeClr val="accent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400"/>
                <a:buFont typeface="Calibri"/>
                <a:buNone/>
              </a:pPr>
              <a:r>
                <a:rPr b="1" lang="en" sz="1200">
                  <a:solidFill>
                    <a:schemeClr val="lt1"/>
                  </a:solidFill>
                  <a:latin typeface="Muli"/>
                  <a:ea typeface="Muli"/>
                  <a:cs typeface="Muli"/>
                  <a:sym typeface="Muli"/>
                </a:rPr>
                <a:t>Export topology</a:t>
              </a:r>
              <a:endParaRPr b="1" i="0" sz="1200" u="none" cap="none" strike="noStrike">
                <a:solidFill>
                  <a:schemeClr val="lt1"/>
                </a:solidFill>
                <a:latin typeface="Muli"/>
                <a:ea typeface="Muli"/>
                <a:cs typeface="Muli"/>
                <a:sym typeface="Muli"/>
              </a:endParaRPr>
            </a:p>
          </p:txBody>
        </p:sp>
        <p:sp>
          <p:nvSpPr>
            <p:cNvPr id="219" name="Google Shape;219;p28"/>
            <p:cNvSpPr/>
            <p:nvPr/>
          </p:nvSpPr>
          <p:spPr>
            <a:xfrm>
              <a:off x="3912610" y="4806085"/>
              <a:ext cx="453525" cy="112204"/>
            </a:xfrm>
            <a:custGeom>
              <a:rect b="b" l="l" r="r" t="t"/>
              <a:pathLst>
                <a:path extrusionOk="0" h="197" w="796">
                  <a:moveTo>
                    <a:pt x="0" y="0"/>
                  </a:moveTo>
                  <a:cubicBezTo>
                    <a:pt x="65" y="132"/>
                    <a:pt x="65" y="132"/>
                    <a:pt x="65" y="132"/>
                  </a:cubicBezTo>
                  <a:cubicBezTo>
                    <a:pt x="65" y="132"/>
                    <a:pt x="65" y="132"/>
                    <a:pt x="65" y="132"/>
                  </a:cubicBezTo>
                  <a:cubicBezTo>
                    <a:pt x="65" y="133"/>
                    <a:pt x="65" y="133"/>
                    <a:pt x="65" y="133"/>
                  </a:cubicBezTo>
                  <a:cubicBezTo>
                    <a:pt x="70" y="142"/>
                    <a:pt x="70" y="142"/>
                    <a:pt x="70" y="142"/>
                  </a:cubicBezTo>
                  <a:cubicBezTo>
                    <a:pt x="95" y="170"/>
                    <a:pt x="221" y="197"/>
                    <a:pt x="398" y="197"/>
                  </a:cubicBezTo>
                  <a:cubicBezTo>
                    <a:pt x="576" y="197"/>
                    <a:pt x="702" y="170"/>
                    <a:pt x="727" y="142"/>
                  </a:cubicBezTo>
                  <a:cubicBezTo>
                    <a:pt x="732" y="133"/>
                    <a:pt x="732" y="133"/>
                    <a:pt x="732" y="133"/>
                  </a:cubicBezTo>
                  <a:cubicBezTo>
                    <a:pt x="732" y="132"/>
                    <a:pt x="732" y="132"/>
                    <a:pt x="732" y="132"/>
                  </a:cubicBezTo>
                  <a:cubicBezTo>
                    <a:pt x="732" y="132"/>
                    <a:pt x="732" y="132"/>
                    <a:pt x="732" y="132"/>
                  </a:cubicBezTo>
                  <a:cubicBezTo>
                    <a:pt x="796" y="0"/>
                    <a:pt x="796" y="0"/>
                    <a:pt x="796" y="0"/>
                  </a:cubicBezTo>
                  <a:cubicBezTo>
                    <a:pt x="735" y="31"/>
                    <a:pt x="562" y="48"/>
                    <a:pt x="398" y="48"/>
                  </a:cubicBezTo>
                  <a:cubicBezTo>
                    <a:pt x="234" y="48"/>
                    <a:pt x="62" y="31"/>
                    <a:pt x="0" y="0"/>
                  </a:cubicBezTo>
                  <a:close/>
                </a:path>
              </a:pathLst>
            </a:custGeom>
            <a:solidFill>
              <a:schemeClr val="accent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400"/>
                <a:buFont typeface="Calibri"/>
                <a:buNone/>
              </a:pPr>
              <a:r>
                <a:rPr b="1" lang="en" sz="1200">
                  <a:solidFill>
                    <a:schemeClr val="accent2"/>
                  </a:solidFill>
                  <a:latin typeface="Muli"/>
                  <a:ea typeface="Muli"/>
                  <a:cs typeface="Muli"/>
                  <a:sym typeface="Muli"/>
                </a:rPr>
                <a:t>Export Simulation data</a:t>
              </a:r>
              <a:endParaRPr b="1" i="0" sz="1200" u="none" cap="none" strike="noStrike">
                <a:solidFill>
                  <a:schemeClr val="accent2"/>
                </a:solidFill>
                <a:latin typeface="Muli"/>
                <a:ea typeface="Muli"/>
                <a:cs typeface="Muli"/>
                <a:sym typeface="Muli"/>
              </a:endParaRPr>
            </a:p>
          </p:txBody>
        </p:sp>
        <p:sp>
          <p:nvSpPr>
            <p:cNvPr id="220" name="Google Shape;220;p28"/>
            <p:cNvSpPr/>
            <p:nvPr/>
          </p:nvSpPr>
          <p:spPr>
            <a:xfrm>
              <a:off x="3778727" y="4460423"/>
              <a:ext cx="719100" cy="79200"/>
            </a:xfrm>
            <a:prstGeom prst="ellipse">
              <a:avLst/>
            </a:prstGeom>
            <a:solidFill>
              <a:srgbClr val="FFFFFF">
                <a:alpha val="37990"/>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400"/>
                <a:buFont typeface="Calibri"/>
                <a:buNone/>
              </a:pPr>
              <a:r>
                <a:t/>
              </a:r>
              <a:endParaRPr b="1" i="0" sz="1200" u="none" cap="none" strike="noStrike">
                <a:solidFill>
                  <a:schemeClr val="lt1"/>
                </a:solidFill>
                <a:latin typeface="Muli"/>
                <a:ea typeface="Muli"/>
                <a:cs typeface="Muli"/>
                <a:sym typeface="Muli"/>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29"/>
          <p:cNvSpPr txBox="1"/>
          <p:nvPr>
            <p:ph type="title"/>
          </p:nvPr>
        </p:nvSpPr>
        <p:spPr>
          <a:xfrm>
            <a:off x="580550" y="205975"/>
            <a:ext cx="60144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Topology Design</a:t>
            </a:r>
            <a:endParaRPr/>
          </a:p>
        </p:txBody>
      </p:sp>
      <p:sp>
        <p:nvSpPr>
          <p:cNvPr id="226" name="Google Shape;226;p29"/>
          <p:cNvSpPr txBox="1"/>
          <p:nvPr>
            <p:ph idx="1" type="body"/>
          </p:nvPr>
        </p:nvSpPr>
        <p:spPr>
          <a:xfrm>
            <a:off x="580550" y="1352550"/>
            <a:ext cx="6014400" cy="31617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lang="en"/>
              <a:t>Topology: The way a network is arranged</a:t>
            </a:r>
            <a:endParaRPr/>
          </a:p>
          <a:p>
            <a:pPr indent="-381000" lvl="0" marL="457200" rtl="0" algn="l">
              <a:spcBef>
                <a:spcPts val="600"/>
              </a:spcBef>
              <a:spcAft>
                <a:spcPts val="0"/>
              </a:spcAft>
              <a:buSzPts val="2400"/>
              <a:buChar char="-"/>
            </a:pPr>
            <a:r>
              <a:rPr lang="en"/>
              <a:t>How devices and wires are set up to related to each other</a:t>
            </a:r>
            <a:endParaRPr/>
          </a:p>
          <a:p>
            <a:pPr indent="0" lvl="0" marL="0" rtl="0" algn="l">
              <a:spcBef>
                <a:spcPts val="600"/>
              </a:spcBef>
              <a:spcAft>
                <a:spcPts val="0"/>
              </a:spcAft>
              <a:buNone/>
            </a:pPr>
            <a:r>
              <a:rPr lang="en"/>
              <a:t>Packages used:</a:t>
            </a:r>
            <a:endParaRPr/>
          </a:p>
          <a:p>
            <a:pPr indent="-381000" lvl="0" marL="457200" rtl="0" algn="l">
              <a:spcBef>
                <a:spcPts val="600"/>
              </a:spcBef>
              <a:spcAft>
                <a:spcPts val="0"/>
              </a:spcAft>
              <a:buSzPts val="2400"/>
              <a:buChar char="⬡"/>
            </a:pPr>
            <a:r>
              <a:rPr lang="en"/>
              <a:t>NetworkX</a:t>
            </a:r>
            <a:endParaRPr/>
          </a:p>
          <a:p>
            <a:pPr indent="-381000" lvl="0" marL="457200" rtl="0" algn="l">
              <a:spcBef>
                <a:spcPts val="0"/>
              </a:spcBef>
              <a:spcAft>
                <a:spcPts val="0"/>
              </a:spcAft>
              <a:buSzPts val="2400"/>
              <a:buChar char="⬡"/>
            </a:pPr>
            <a:r>
              <a:rPr lang="en"/>
              <a:t>Pyvis</a:t>
            </a:r>
            <a:endParaRPr/>
          </a:p>
        </p:txBody>
      </p:sp>
      <p:sp>
        <p:nvSpPr>
          <p:cNvPr id="227" name="Google Shape;227;p29"/>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228" name="Google Shape;228;p29"/>
          <p:cNvPicPr preferRelativeResize="0"/>
          <p:nvPr/>
        </p:nvPicPr>
        <p:blipFill>
          <a:blip r:embed="rId3">
            <a:alphaModFix/>
          </a:blip>
          <a:stretch>
            <a:fillRect/>
          </a:stretch>
        </p:blipFill>
        <p:spPr>
          <a:xfrm>
            <a:off x="4021700" y="3048875"/>
            <a:ext cx="4244101" cy="11516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30"/>
          <p:cNvSpPr txBox="1"/>
          <p:nvPr>
            <p:ph type="title"/>
          </p:nvPr>
        </p:nvSpPr>
        <p:spPr>
          <a:xfrm>
            <a:off x="580550" y="205975"/>
            <a:ext cx="60144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Topology Design</a:t>
            </a:r>
            <a:endParaRPr/>
          </a:p>
        </p:txBody>
      </p:sp>
      <p:sp>
        <p:nvSpPr>
          <p:cNvPr id="234" name="Google Shape;234;p30"/>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235" name="Google Shape;235;p30"/>
          <p:cNvPicPr preferRelativeResize="0"/>
          <p:nvPr/>
        </p:nvPicPr>
        <p:blipFill>
          <a:blip r:embed="rId3">
            <a:alphaModFix/>
          </a:blip>
          <a:stretch>
            <a:fillRect/>
          </a:stretch>
        </p:blipFill>
        <p:spPr>
          <a:xfrm>
            <a:off x="754750" y="1273263"/>
            <a:ext cx="1794900" cy="1260999"/>
          </a:xfrm>
          <a:prstGeom prst="rect">
            <a:avLst/>
          </a:prstGeom>
          <a:noFill/>
          <a:ln>
            <a:noFill/>
          </a:ln>
        </p:spPr>
      </p:pic>
      <p:pic>
        <p:nvPicPr>
          <p:cNvPr id="236" name="Google Shape;236;p30"/>
          <p:cNvPicPr preferRelativeResize="0"/>
          <p:nvPr/>
        </p:nvPicPr>
        <p:blipFill>
          <a:blip r:embed="rId4">
            <a:alphaModFix/>
          </a:blip>
          <a:stretch>
            <a:fillRect/>
          </a:stretch>
        </p:blipFill>
        <p:spPr>
          <a:xfrm>
            <a:off x="2655425" y="1273275"/>
            <a:ext cx="1685005" cy="1260975"/>
          </a:xfrm>
          <a:prstGeom prst="rect">
            <a:avLst/>
          </a:prstGeom>
          <a:noFill/>
          <a:ln>
            <a:noFill/>
          </a:ln>
        </p:spPr>
      </p:pic>
      <p:pic>
        <p:nvPicPr>
          <p:cNvPr id="237" name="Google Shape;237;p30"/>
          <p:cNvPicPr preferRelativeResize="0"/>
          <p:nvPr/>
        </p:nvPicPr>
        <p:blipFill>
          <a:blip r:embed="rId5">
            <a:alphaModFix/>
          </a:blip>
          <a:stretch>
            <a:fillRect/>
          </a:stretch>
        </p:blipFill>
        <p:spPr>
          <a:xfrm>
            <a:off x="2718463" y="3294026"/>
            <a:ext cx="1558913" cy="1455825"/>
          </a:xfrm>
          <a:prstGeom prst="rect">
            <a:avLst/>
          </a:prstGeom>
          <a:noFill/>
          <a:ln>
            <a:noFill/>
          </a:ln>
        </p:spPr>
      </p:pic>
      <p:pic>
        <p:nvPicPr>
          <p:cNvPr id="238" name="Google Shape;238;p30"/>
          <p:cNvPicPr preferRelativeResize="0"/>
          <p:nvPr/>
        </p:nvPicPr>
        <p:blipFill>
          <a:blip r:embed="rId6">
            <a:alphaModFix/>
          </a:blip>
          <a:stretch>
            <a:fillRect/>
          </a:stretch>
        </p:blipFill>
        <p:spPr>
          <a:xfrm>
            <a:off x="809700" y="3294024"/>
            <a:ext cx="1685000" cy="1455823"/>
          </a:xfrm>
          <a:prstGeom prst="rect">
            <a:avLst/>
          </a:prstGeom>
          <a:noFill/>
          <a:ln>
            <a:noFill/>
          </a:ln>
        </p:spPr>
      </p:pic>
      <p:pic>
        <p:nvPicPr>
          <p:cNvPr id="239" name="Google Shape;239;p30"/>
          <p:cNvPicPr preferRelativeResize="0"/>
          <p:nvPr/>
        </p:nvPicPr>
        <p:blipFill>
          <a:blip r:embed="rId7">
            <a:alphaModFix/>
          </a:blip>
          <a:stretch>
            <a:fillRect/>
          </a:stretch>
        </p:blipFill>
        <p:spPr>
          <a:xfrm>
            <a:off x="5167415" y="1372250"/>
            <a:ext cx="3618134" cy="3068737"/>
          </a:xfrm>
          <a:prstGeom prst="rect">
            <a:avLst/>
          </a:prstGeom>
          <a:noFill/>
          <a:ln>
            <a:noFill/>
          </a:ln>
        </p:spPr>
      </p:pic>
      <p:sp>
        <p:nvSpPr>
          <p:cNvPr id="240" name="Google Shape;240;p30"/>
          <p:cNvSpPr txBox="1"/>
          <p:nvPr/>
        </p:nvSpPr>
        <p:spPr>
          <a:xfrm>
            <a:off x="580550" y="2690938"/>
            <a:ext cx="44466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solidFill>
                  <a:schemeClr val="lt1"/>
                </a:solidFill>
                <a:latin typeface="Muli"/>
                <a:ea typeface="Muli"/>
                <a:cs typeface="Muli"/>
                <a:sym typeface="Muli"/>
              </a:rPr>
              <a:t>Merge these simple </a:t>
            </a:r>
            <a:r>
              <a:rPr b="1" lang="en" sz="1700">
                <a:solidFill>
                  <a:schemeClr val="lt1"/>
                </a:solidFill>
                <a:latin typeface="Muli"/>
                <a:ea typeface="Muli"/>
                <a:cs typeface="Muli"/>
                <a:sym typeface="Muli"/>
              </a:rPr>
              <a:t>graphs we can get →</a:t>
            </a:r>
            <a:endParaRPr b="1" sz="1700">
              <a:solidFill>
                <a:schemeClr val="lt1"/>
              </a:solidFill>
              <a:latin typeface="Muli"/>
              <a:ea typeface="Muli"/>
              <a:cs typeface="Muli"/>
              <a:sym typeface="Muli"/>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31"/>
          <p:cNvSpPr txBox="1"/>
          <p:nvPr>
            <p:ph type="title"/>
          </p:nvPr>
        </p:nvSpPr>
        <p:spPr>
          <a:xfrm>
            <a:off x="580550" y="205975"/>
            <a:ext cx="64056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Topology Format</a:t>
            </a:r>
            <a:endParaRPr/>
          </a:p>
        </p:txBody>
      </p:sp>
      <p:sp>
        <p:nvSpPr>
          <p:cNvPr id="246" name="Google Shape;246;p31"/>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247" name="Google Shape;247;p31"/>
          <p:cNvPicPr preferRelativeResize="0"/>
          <p:nvPr/>
        </p:nvPicPr>
        <p:blipFill rotWithShape="1">
          <a:blip r:embed="rId3">
            <a:alphaModFix/>
          </a:blip>
          <a:srcRect b="0" l="0" r="8189" t="0"/>
          <a:stretch/>
        </p:blipFill>
        <p:spPr>
          <a:xfrm>
            <a:off x="654925" y="1189325"/>
            <a:ext cx="2507949" cy="3775325"/>
          </a:xfrm>
          <a:prstGeom prst="rect">
            <a:avLst/>
          </a:prstGeom>
          <a:noFill/>
          <a:ln>
            <a:noFill/>
          </a:ln>
        </p:spPr>
      </p:pic>
      <p:pic>
        <p:nvPicPr>
          <p:cNvPr id="248" name="Google Shape;248;p31"/>
          <p:cNvPicPr preferRelativeResize="0"/>
          <p:nvPr/>
        </p:nvPicPr>
        <p:blipFill>
          <a:blip r:embed="rId4">
            <a:alphaModFix/>
          </a:blip>
          <a:stretch>
            <a:fillRect/>
          </a:stretch>
        </p:blipFill>
        <p:spPr>
          <a:xfrm>
            <a:off x="3688378" y="1189325"/>
            <a:ext cx="2439224" cy="3775324"/>
          </a:xfrm>
          <a:prstGeom prst="rect">
            <a:avLst/>
          </a:prstGeom>
          <a:noFill/>
          <a:ln>
            <a:noFill/>
          </a:ln>
        </p:spPr>
      </p:pic>
      <p:sp>
        <p:nvSpPr>
          <p:cNvPr id="249" name="Google Shape;249;p31"/>
          <p:cNvSpPr txBox="1"/>
          <p:nvPr/>
        </p:nvSpPr>
        <p:spPr>
          <a:xfrm>
            <a:off x="6335325" y="4564450"/>
            <a:ext cx="1472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Muli"/>
                <a:ea typeface="Muli"/>
                <a:cs typeface="Muli"/>
                <a:sym typeface="Muli"/>
              </a:rPr>
              <a:t>data.json</a:t>
            </a:r>
            <a:endParaRPr>
              <a:solidFill>
                <a:schemeClr val="lt1"/>
              </a:solidFill>
              <a:latin typeface="Muli"/>
              <a:ea typeface="Muli"/>
              <a:cs typeface="Muli"/>
              <a:sym typeface="Mul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sp>
        <p:nvSpPr>
          <p:cNvPr id="71" name="Google Shape;71;p14"/>
          <p:cNvSpPr txBox="1"/>
          <p:nvPr>
            <p:ph type="title"/>
          </p:nvPr>
        </p:nvSpPr>
        <p:spPr>
          <a:xfrm>
            <a:off x="580550" y="205975"/>
            <a:ext cx="60144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Outline</a:t>
            </a:r>
            <a:endParaRPr/>
          </a:p>
        </p:txBody>
      </p:sp>
      <p:sp>
        <p:nvSpPr>
          <p:cNvPr id="72" name="Google Shape;72;p14"/>
          <p:cNvSpPr txBox="1"/>
          <p:nvPr>
            <p:ph idx="1" type="body"/>
          </p:nvPr>
        </p:nvSpPr>
        <p:spPr>
          <a:xfrm>
            <a:off x="580550" y="1352550"/>
            <a:ext cx="6014400" cy="3790800"/>
          </a:xfrm>
          <a:prstGeom prst="rect">
            <a:avLst/>
          </a:prstGeom>
        </p:spPr>
        <p:txBody>
          <a:bodyPr anchorCtr="0" anchor="t" bIns="0" lIns="0" spcFirstLastPara="1" rIns="0" wrap="square" tIns="0">
            <a:noAutofit/>
          </a:bodyPr>
          <a:lstStyle/>
          <a:p>
            <a:pPr indent="-342900" lvl="0" marL="457200" rtl="0" algn="l">
              <a:spcBef>
                <a:spcPts val="600"/>
              </a:spcBef>
              <a:spcAft>
                <a:spcPts val="0"/>
              </a:spcAft>
              <a:buSzPts val="1800"/>
              <a:buChar char="⬡"/>
            </a:pPr>
            <a:r>
              <a:rPr lang="en" sz="1800"/>
              <a:t>The Team</a:t>
            </a:r>
            <a:endParaRPr sz="1800"/>
          </a:p>
          <a:p>
            <a:pPr indent="-342900" lvl="0" marL="457200" rtl="0" algn="l">
              <a:spcBef>
                <a:spcPts val="0"/>
              </a:spcBef>
              <a:spcAft>
                <a:spcPts val="0"/>
              </a:spcAft>
              <a:buSzPts val="1800"/>
              <a:buChar char="⬡"/>
            </a:pPr>
            <a:r>
              <a:rPr lang="en" sz="1800"/>
              <a:t>What is a protocol?</a:t>
            </a:r>
            <a:endParaRPr sz="1800"/>
          </a:p>
          <a:p>
            <a:pPr indent="-342900" lvl="0" marL="457200" rtl="0" algn="l">
              <a:spcBef>
                <a:spcPts val="0"/>
              </a:spcBef>
              <a:spcAft>
                <a:spcPts val="0"/>
              </a:spcAft>
              <a:buSzPts val="1800"/>
              <a:buChar char="⬡"/>
            </a:pPr>
            <a:r>
              <a:rPr lang="en" sz="1800"/>
              <a:t>Defining Our project</a:t>
            </a:r>
            <a:endParaRPr sz="1800"/>
          </a:p>
          <a:p>
            <a:pPr indent="-342900" lvl="0" marL="457200" rtl="0" algn="l">
              <a:spcBef>
                <a:spcPts val="0"/>
              </a:spcBef>
              <a:spcAft>
                <a:spcPts val="0"/>
              </a:spcAft>
              <a:buSzPts val="1800"/>
              <a:buChar char="⬡"/>
            </a:pPr>
            <a:r>
              <a:rPr lang="en" sz="1800"/>
              <a:t>Website</a:t>
            </a:r>
            <a:endParaRPr sz="1800"/>
          </a:p>
          <a:p>
            <a:pPr indent="-342900" lvl="0" marL="457200" rtl="0" algn="l">
              <a:spcBef>
                <a:spcPts val="0"/>
              </a:spcBef>
              <a:spcAft>
                <a:spcPts val="0"/>
              </a:spcAft>
              <a:buSzPts val="1800"/>
              <a:buChar char="⬡"/>
            </a:pPr>
            <a:r>
              <a:rPr lang="en" sz="1800"/>
              <a:t>Simulating</a:t>
            </a:r>
            <a:endParaRPr sz="1800"/>
          </a:p>
          <a:p>
            <a:pPr indent="-342900" lvl="1" marL="914400" rtl="0" algn="l">
              <a:spcBef>
                <a:spcPts val="0"/>
              </a:spcBef>
              <a:spcAft>
                <a:spcPts val="0"/>
              </a:spcAft>
              <a:buSzPts val="1800"/>
              <a:buChar char="∙"/>
            </a:pPr>
            <a:r>
              <a:rPr lang="en" sz="1800"/>
              <a:t>Topology Creation</a:t>
            </a:r>
            <a:endParaRPr sz="1800"/>
          </a:p>
          <a:p>
            <a:pPr indent="-342900" lvl="1" marL="914400" rtl="0" algn="l">
              <a:spcBef>
                <a:spcPts val="0"/>
              </a:spcBef>
              <a:spcAft>
                <a:spcPts val="0"/>
              </a:spcAft>
              <a:buSzPts val="1800"/>
              <a:buChar char="∙"/>
            </a:pPr>
            <a:r>
              <a:rPr lang="en" sz="1800"/>
              <a:t>Algorithms</a:t>
            </a:r>
            <a:endParaRPr sz="1800"/>
          </a:p>
          <a:p>
            <a:pPr indent="-342900" lvl="1" marL="914400" rtl="0" algn="l">
              <a:spcBef>
                <a:spcPts val="0"/>
              </a:spcBef>
              <a:spcAft>
                <a:spcPts val="0"/>
              </a:spcAft>
              <a:buSzPts val="1800"/>
              <a:buChar char="∙"/>
            </a:pPr>
            <a:r>
              <a:rPr lang="en" sz="1800"/>
              <a:t>Visualize</a:t>
            </a:r>
            <a:r>
              <a:rPr lang="en" sz="1800"/>
              <a:t> </a:t>
            </a:r>
            <a:endParaRPr sz="1800"/>
          </a:p>
          <a:p>
            <a:pPr indent="-342900" lvl="0" marL="457200" rtl="0" algn="l">
              <a:spcBef>
                <a:spcPts val="0"/>
              </a:spcBef>
              <a:spcAft>
                <a:spcPts val="0"/>
              </a:spcAft>
              <a:buSzPts val="1800"/>
              <a:buChar char="⬡"/>
            </a:pPr>
            <a:r>
              <a:rPr lang="en" sz="1800"/>
              <a:t>Organization</a:t>
            </a:r>
            <a:endParaRPr sz="1800"/>
          </a:p>
          <a:p>
            <a:pPr indent="-342900" lvl="0" marL="457200" rtl="0" algn="l">
              <a:spcBef>
                <a:spcPts val="0"/>
              </a:spcBef>
              <a:spcAft>
                <a:spcPts val="0"/>
              </a:spcAft>
              <a:buSzPts val="1800"/>
              <a:buChar char="⬡"/>
            </a:pPr>
            <a:r>
              <a:rPr lang="en" sz="1800"/>
              <a:t>Milestones</a:t>
            </a:r>
            <a:endParaRPr sz="1800"/>
          </a:p>
          <a:p>
            <a:pPr indent="-342900" lvl="0" marL="457200" rtl="0" algn="l">
              <a:spcBef>
                <a:spcPts val="0"/>
              </a:spcBef>
              <a:spcAft>
                <a:spcPts val="0"/>
              </a:spcAft>
              <a:buSzPts val="1800"/>
              <a:buChar char="⬡"/>
            </a:pPr>
            <a:r>
              <a:rPr lang="en" sz="1800"/>
              <a:t>Progress</a:t>
            </a:r>
            <a:endParaRPr sz="1800"/>
          </a:p>
        </p:txBody>
      </p:sp>
      <p:sp>
        <p:nvSpPr>
          <p:cNvPr id="73" name="Google Shape;73;p14"/>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32"/>
          <p:cNvSpPr txBox="1"/>
          <p:nvPr>
            <p:ph type="title"/>
          </p:nvPr>
        </p:nvSpPr>
        <p:spPr>
          <a:xfrm>
            <a:off x="1369200" y="39900"/>
            <a:ext cx="6405600" cy="8574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a:t>Simulating</a:t>
            </a:r>
            <a:endParaRPr/>
          </a:p>
        </p:txBody>
      </p:sp>
      <p:sp>
        <p:nvSpPr>
          <p:cNvPr id="255" name="Google Shape;255;p32"/>
          <p:cNvSpPr txBox="1"/>
          <p:nvPr>
            <p:ph idx="2" type="body"/>
          </p:nvPr>
        </p:nvSpPr>
        <p:spPr>
          <a:xfrm>
            <a:off x="4178703" y="1186475"/>
            <a:ext cx="3898800" cy="3202200"/>
          </a:xfrm>
          <a:prstGeom prst="rect">
            <a:avLst/>
          </a:prstGeom>
        </p:spPr>
        <p:txBody>
          <a:bodyPr anchorCtr="0" anchor="t" bIns="0" lIns="0" spcFirstLastPara="1" rIns="0" wrap="square" tIns="0">
            <a:noAutofit/>
          </a:bodyPr>
          <a:lstStyle/>
          <a:p>
            <a:pPr indent="-330200" lvl="0" marL="457200" rtl="0" algn="l">
              <a:spcBef>
                <a:spcPts val="600"/>
              </a:spcBef>
              <a:spcAft>
                <a:spcPts val="0"/>
              </a:spcAft>
              <a:buSzPts val="1600"/>
              <a:buChar char="-"/>
            </a:pPr>
            <a:r>
              <a:rPr lang="en"/>
              <a:t>Exporting usable data</a:t>
            </a:r>
            <a:endParaRPr/>
          </a:p>
          <a:p>
            <a:pPr indent="-330200" lvl="1" marL="914400" rtl="0" algn="l">
              <a:spcBef>
                <a:spcPts val="0"/>
              </a:spcBef>
              <a:spcAft>
                <a:spcPts val="0"/>
              </a:spcAft>
              <a:buSzPts val="1600"/>
              <a:buChar char="-"/>
            </a:pPr>
            <a:r>
              <a:rPr lang="en"/>
              <a:t>Initial configuration</a:t>
            </a:r>
            <a:endParaRPr/>
          </a:p>
          <a:p>
            <a:pPr indent="-330200" lvl="1" marL="914400" rtl="0" algn="l">
              <a:spcBef>
                <a:spcPts val="0"/>
              </a:spcBef>
              <a:spcAft>
                <a:spcPts val="0"/>
              </a:spcAft>
              <a:buSzPts val="1600"/>
              <a:buChar char="-"/>
            </a:pPr>
            <a:r>
              <a:rPr lang="en"/>
              <a:t>Simulation configuration</a:t>
            </a:r>
            <a:endParaRPr/>
          </a:p>
          <a:p>
            <a:pPr indent="0" lvl="0" marL="914400" rtl="0" algn="l">
              <a:spcBef>
                <a:spcPts val="600"/>
              </a:spcBef>
              <a:spcAft>
                <a:spcPts val="0"/>
              </a:spcAft>
              <a:buNone/>
            </a:pPr>
            <a:r>
              <a:t/>
            </a:r>
            <a:endParaRPr/>
          </a:p>
          <a:p>
            <a:pPr indent="-330200" lvl="0" marL="457200" rtl="0" algn="l">
              <a:spcBef>
                <a:spcPts val="600"/>
              </a:spcBef>
              <a:spcAft>
                <a:spcPts val="0"/>
              </a:spcAft>
              <a:buSzPts val="1600"/>
              <a:buChar char="-"/>
            </a:pPr>
            <a:r>
              <a:rPr lang="en"/>
              <a:t>Simulation</a:t>
            </a:r>
            <a:endParaRPr/>
          </a:p>
          <a:p>
            <a:pPr indent="-330200" lvl="1" marL="914400" rtl="0" algn="l">
              <a:spcBef>
                <a:spcPts val="0"/>
              </a:spcBef>
              <a:spcAft>
                <a:spcPts val="0"/>
              </a:spcAft>
              <a:buSzPts val="1600"/>
              <a:buChar char="-"/>
            </a:pPr>
            <a:r>
              <a:rPr lang="en"/>
              <a:t>Processing send/receive data</a:t>
            </a:r>
            <a:endParaRPr/>
          </a:p>
          <a:p>
            <a:pPr indent="0" lvl="0" marL="0" rtl="0" algn="l">
              <a:spcBef>
                <a:spcPts val="600"/>
              </a:spcBef>
              <a:spcAft>
                <a:spcPts val="0"/>
              </a:spcAft>
              <a:buNone/>
            </a:pPr>
            <a:r>
              <a:t/>
            </a:r>
            <a:endParaRPr/>
          </a:p>
          <a:p>
            <a:pPr indent="-330200" lvl="0" marL="457200" rtl="0" algn="l">
              <a:spcBef>
                <a:spcPts val="600"/>
              </a:spcBef>
              <a:spcAft>
                <a:spcPts val="0"/>
              </a:spcAft>
              <a:buSzPts val="1600"/>
              <a:buChar char="-"/>
            </a:pPr>
            <a:r>
              <a:rPr lang="en"/>
              <a:t>Events</a:t>
            </a:r>
            <a:endParaRPr/>
          </a:p>
          <a:p>
            <a:pPr indent="-330200" lvl="1" marL="914400" rtl="0" algn="l">
              <a:spcBef>
                <a:spcPts val="0"/>
              </a:spcBef>
              <a:spcAft>
                <a:spcPts val="0"/>
              </a:spcAft>
              <a:buSzPts val="1600"/>
              <a:buChar char="-"/>
            </a:pPr>
            <a:r>
              <a:rPr lang="en"/>
              <a:t>Starting at a locale</a:t>
            </a:r>
            <a:endParaRPr/>
          </a:p>
        </p:txBody>
      </p:sp>
      <p:sp>
        <p:nvSpPr>
          <p:cNvPr id="256" name="Google Shape;256;p32"/>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57" name="Google Shape;257;p32"/>
          <p:cNvSpPr/>
          <p:nvPr/>
        </p:nvSpPr>
        <p:spPr>
          <a:xfrm>
            <a:off x="776700" y="2018450"/>
            <a:ext cx="1243800" cy="991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32"/>
          <p:cNvSpPr txBox="1"/>
          <p:nvPr/>
        </p:nvSpPr>
        <p:spPr>
          <a:xfrm>
            <a:off x="990500" y="2313950"/>
            <a:ext cx="3731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Muli"/>
                <a:ea typeface="Muli"/>
                <a:cs typeface="Muli"/>
                <a:sym typeface="Muli"/>
              </a:rPr>
              <a:t>Device</a:t>
            </a:r>
            <a:endParaRPr>
              <a:latin typeface="Muli"/>
              <a:ea typeface="Muli"/>
              <a:cs typeface="Muli"/>
              <a:sym typeface="Muli"/>
            </a:endParaRPr>
          </a:p>
        </p:txBody>
      </p:sp>
      <p:sp>
        <p:nvSpPr>
          <p:cNvPr id="259" name="Google Shape;259;p32"/>
          <p:cNvSpPr/>
          <p:nvPr/>
        </p:nvSpPr>
        <p:spPr>
          <a:xfrm>
            <a:off x="2283000" y="1027250"/>
            <a:ext cx="1243800" cy="991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32"/>
          <p:cNvSpPr txBox="1"/>
          <p:nvPr/>
        </p:nvSpPr>
        <p:spPr>
          <a:xfrm>
            <a:off x="2496800" y="1322750"/>
            <a:ext cx="3731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Muli"/>
                <a:ea typeface="Muli"/>
                <a:cs typeface="Muli"/>
                <a:sym typeface="Muli"/>
              </a:rPr>
              <a:t>Device</a:t>
            </a:r>
            <a:endParaRPr>
              <a:latin typeface="Muli"/>
              <a:ea typeface="Muli"/>
              <a:cs typeface="Muli"/>
              <a:sym typeface="Muli"/>
            </a:endParaRPr>
          </a:p>
        </p:txBody>
      </p:sp>
      <p:sp>
        <p:nvSpPr>
          <p:cNvPr id="261" name="Google Shape;261;p32"/>
          <p:cNvSpPr/>
          <p:nvPr/>
        </p:nvSpPr>
        <p:spPr>
          <a:xfrm>
            <a:off x="2283000" y="2886850"/>
            <a:ext cx="1243800" cy="991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32"/>
          <p:cNvSpPr txBox="1"/>
          <p:nvPr/>
        </p:nvSpPr>
        <p:spPr>
          <a:xfrm>
            <a:off x="2496800" y="3149950"/>
            <a:ext cx="3731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Muli"/>
                <a:ea typeface="Muli"/>
                <a:cs typeface="Muli"/>
                <a:sym typeface="Muli"/>
              </a:rPr>
              <a:t>Device</a:t>
            </a:r>
            <a:endParaRPr>
              <a:latin typeface="Muli"/>
              <a:ea typeface="Muli"/>
              <a:cs typeface="Muli"/>
              <a:sym typeface="Muli"/>
            </a:endParaRPr>
          </a:p>
        </p:txBody>
      </p:sp>
      <p:cxnSp>
        <p:nvCxnSpPr>
          <p:cNvPr id="263" name="Google Shape;263;p32"/>
          <p:cNvCxnSpPr>
            <a:stCxn id="257" idx="0"/>
            <a:endCxn id="259" idx="1"/>
          </p:cNvCxnSpPr>
          <p:nvPr/>
        </p:nvCxnSpPr>
        <p:spPr>
          <a:xfrm flipH="1" rot="10800000">
            <a:off x="1398600" y="1522850"/>
            <a:ext cx="884400" cy="495600"/>
          </a:xfrm>
          <a:prstGeom prst="straightConnector1">
            <a:avLst/>
          </a:prstGeom>
          <a:noFill/>
          <a:ln cap="flat" cmpd="sng" w="38100">
            <a:solidFill>
              <a:schemeClr val="lt1"/>
            </a:solidFill>
            <a:prstDash val="solid"/>
            <a:round/>
            <a:headEnd len="med" w="med" type="none"/>
            <a:tailEnd len="med" w="med" type="triangle"/>
          </a:ln>
        </p:spPr>
      </p:cxnSp>
      <p:cxnSp>
        <p:nvCxnSpPr>
          <p:cNvPr id="264" name="Google Shape;264;p32"/>
          <p:cNvCxnSpPr>
            <a:stCxn id="257" idx="2"/>
            <a:endCxn id="261" idx="1"/>
          </p:cNvCxnSpPr>
          <p:nvPr/>
        </p:nvCxnSpPr>
        <p:spPr>
          <a:xfrm>
            <a:off x="1398600" y="3009650"/>
            <a:ext cx="884400" cy="372900"/>
          </a:xfrm>
          <a:prstGeom prst="straightConnector1">
            <a:avLst/>
          </a:prstGeom>
          <a:noFill/>
          <a:ln cap="flat" cmpd="sng" w="38100">
            <a:solidFill>
              <a:schemeClr val="lt1"/>
            </a:solidFill>
            <a:prstDash val="solid"/>
            <a:round/>
            <a:headEnd len="med" w="med" type="none"/>
            <a:tailEnd len="med" w="med" type="triangle"/>
          </a:ln>
        </p:spPr>
      </p:cxnSp>
      <p:sp>
        <p:nvSpPr>
          <p:cNvPr id="265" name="Google Shape;265;p32"/>
          <p:cNvSpPr txBox="1"/>
          <p:nvPr/>
        </p:nvSpPr>
        <p:spPr>
          <a:xfrm>
            <a:off x="1398600" y="1405525"/>
            <a:ext cx="3731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Muli"/>
                <a:ea typeface="Muli"/>
                <a:cs typeface="Muli"/>
                <a:sym typeface="Muli"/>
              </a:rPr>
              <a:t>Wire</a:t>
            </a:r>
            <a:endParaRPr>
              <a:solidFill>
                <a:schemeClr val="lt1"/>
              </a:solidFill>
              <a:latin typeface="Muli"/>
              <a:ea typeface="Muli"/>
              <a:cs typeface="Muli"/>
              <a:sym typeface="Muli"/>
            </a:endParaRPr>
          </a:p>
        </p:txBody>
      </p:sp>
      <p:sp>
        <p:nvSpPr>
          <p:cNvPr id="266" name="Google Shape;266;p32"/>
          <p:cNvSpPr txBox="1"/>
          <p:nvPr/>
        </p:nvSpPr>
        <p:spPr>
          <a:xfrm>
            <a:off x="1369200" y="3149950"/>
            <a:ext cx="3731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Muli"/>
                <a:ea typeface="Muli"/>
                <a:cs typeface="Muli"/>
                <a:sym typeface="Muli"/>
              </a:rPr>
              <a:t>Wire</a:t>
            </a:r>
            <a:endParaRPr>
              <a:solidFill>
                <a:schemeClr val="lt1"/>
              </a:solidFill>
              <a:latin typeface="Muli"/>
              <a:ea typeface="Muli"/>
              <a:cs typeface="Muli"/>
              <a:sym typeface="Muli"/>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33"/>
          <p:cNvSpPr txBox="1"/>
          <p:nvPr>
            <p:ph type="title"/>
          </p:nvPr>
        </p:nvSpPr>
        <p:spPr>
          <a:xfrm>
            <a:off x="580550" y="205975"/>
            <a:ext cx="64056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Simulation output </a:t>
            </a:r>
            <a:r>
              <a:rPr lang="en"/>
              <a:t>Format</a:t>
            </a:r>
            <a:endParaRPr/>
          </a:p>
        </p:txBody>
      </p:sp>
      <p:sp>
        <p:nvSpPr>
          <p:cNvPr id="272" name="Google Shape;272;p33"/>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273" name="Google Shape;273;p33"/>
          <p:cNvPicPr preferRelativeResize="0"/>
          <p:nvPr/>
        </p:nvPicPr>
        <p:blipFill>
          <a:blip r:embed="rId3">
            <a:alphaModFix/>
          </a:blip>
          <a:stretch>
            <a:fillRect/>
          </a:stretch>
        </p:blipFill>
        <p:spPr>
          <a:xfrm>
            <a:off x="3672350" y="1208325"/>
            <a:ext cx="2747500" cy="3713550"/>
          </a:xfrm>
          <a:prstGeom prst="rect">
            <a:avLst/>
          </a:prstGeom>
          <a:noFill/>
          <a:ln>
            <a:noFill/>
          </a:ln>
        </p:spPr>
      </p:pic>
      <p:pic>
        <p:nvPicPr>
          <p:cNvPr id="274" name="Google Shape;274;p33"/>
          <p:cNvPicPr preferRelativeResize="0"/>
          <p:nvPr/>
        </p:nvPicPr>
        <p:blipFill>
          <a:blip r:embed="rId4">
            <a:alphaModFix/>
          </a:blip>
          <a:stretch>
            <a:fillRect/>
          </a:stretch>
        </p:blipFill>
        <p:spPr>
          <a:xfrm>
            <a:off x="826725" y="1208325"/>
            <a:ext cx="2523305" cy="37135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34"/>
          <p:cNvSpPr txBox="1"/>
          <p:nvPr>
            <p:ph type="title"/>
          </p:nvPr>
        </p:nvSpPr>
        <p:spPr>
          <a:xfrm>
            <a:off x="2466175" y="205975"/>
            <a:ext cx="6014400" cy="857400"/>
          </a:xfrm>
          <a:prstGeom prst="rect">
            <a:avLst/>
          </a:prstGeom>
        </p:spPr>
        <p:txBody>
          <a:bodyPr anchorCtr="0" anchor="b" bIns="0" lIns="0" spcFirstLastPara="1" rIns="0" wrap="square" tIns="0">
            <a:noAutofit/>
          </a:bodyPr>
          <a:lstStyle/>
          <a:p>
            <a:pPr indent="0" lvl="0" marL="0" rtl="0" algn="r">
              <a:spcBef>
                <a:spcPts val="0"/>
              </a:spcBef>
              <a:spcAft>
                <a:spcPts val="0"/>
              </a:spcAft>
              <a:buNone/>
            </a:pPr>
            <a:r>
              <a:rPr lang="en"/>
              <a:t>Visualizing</a:t>
            </a:r>
            <a:endParaRPr/>
          </a:p>
        </p:txBody>
      </p:sp>
      <p:sp>
        <p:nvSpPr>
          <p:cNvPr id="280" name="Google Shape;280;p34"/>
          <p:cNvSpPr txBox="1"/>
          <p:nvPr>
            <p:ph idx="1" type="body"/>
          </p:nvPr>
        </p:nvSpPr>
        <p:spPr>
          <a:xfrm>
            <a:off x="2466175" y="1325762"/>
            <a:ext cx="6014400" cy="31617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lang="en"/>
              <a:t>Using the previous two formats of topology (layout of devices and </a:t>
            </a:r>
            <a:r>
              <a:rPr lang="en"/>
              <a:t>connections</a:t>
            </a:r>
            <a:r>
              <a:rPr lang="en"/>
              <a:t>) &amp; simulation (design of matrix), a step-by-step drawing of the topology with the </a:t>
            </a:r>
            <a:r>
              <a:rPr lang="en"/>
              <a:t>associated</a:t>
            </a:r>
            <a:r>
              <a:rPr lang="en"/>
              <a:t> states is animated into a gif</a:t>
            </a:r>
            <a:endParaRPr/>
          </a:p>
        </p:txBody>
      </p:sp>
      <p:sp>
        <p:nvSpPr>
          <p:cNvPr id="281" name="Google Shape;281;p34"/>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35"/>
          <p:cNvSpPr txBox="1"/>
          <p:nvPr>
            <p:ph type="title"/>
          </p:nvPr>
        </p:nvSpPr>
        <p:spPr>
          <a:xfrm>
            <a:off x="580550" y="205975"/>
            <a:ext cx="60144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Results</a:t>
            </a:r>
            <a:endParaRPr/>
          </a:p>
        </p:txBody>
      </p:sp>
      <p:sp>
        <p:nvSpPr>
          <p:cNvPr id="287" name="Google Shape;287;p35"/>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288" name="Google Shape;288;p35"/>
          <p:cNvPicPr preferRelativeResize="0"/>
          <p:nvPr/>
        </p:nvPicPr>
        <p:blipFill>
          <a:blip r:embed="rId3">
            <a:alphaModFix/>
          </a:blip>
          <a:stretch>
            <a:fillRect/>
          </a:stretch>
        </p:blipFill>
        <p:spPr>
          <a:xfrm>
            <a:off x="152400" y="1215775"/>
            <a:ext cx="2749006" cy="2061755"/>
          </a:xfrm>
          <a:prstGeom prst="rect">
            <a:avLst/>
          </a:prstGeom>
          <a:noFill/>
          <a:ln>
            <a:noFill/>
          </a:ln>
        </p:spPr>
      </p:pic>
      <p:pic>
        <p:nvPicPr>
          <p:cNvPr id="289" name="Google Shape;289;p35"/>
          <p:cNvPicPr preferRelativeResize="0"/>
          <p:nvPr/>
        </p:nvPicPr>
        <p:blipFill>
          <a:blip r:embed="rId4">
            <a:alphaModFix/>
          </a:blip>
          <a:stretch>
            <a:fillRect/>
          </a:stretch>
        </p:blipFill>
        <p:spPr>
          <a:xfrm>
            <a:off x="5286150" y="407700"/>
            <a:ext cx="3493426" cy="2620075"/>
          </a:xfrm>
          <a:prstGeom prst="rect">
            <a:avLst/>
          </a:prstGeom>
          <a:noFill/>
          <a:ln>
            <a:noFill/>
          </a:ln>
        </p:spPr>
      </p:pic>
      <p:pic>
        <p:nvPicPr>
          <p:cNvPr id="290" name="Google Shape;290;p35"/>
          <p:cNvPicPr preferRelativeResize="0"/>
          <p:nvPr/>
        </p:nvPicPr>
        <p:blipFill>
          <a:blip r:embed="rId5">
            <a:alphaModFix/>
          </a:blip>
          <a:stretch>
            <a:fillRect/>
          </a:stretch>
        </p:blipFill>
        <p:spPr>
          <a:xfrm>
            <a:off x="1728450" y="2463917"/>
            <a:ext cx="2749000" cy="2061757"/>
          </a:xfrm>
          <a:prstGeom prst="rect">
            <a:avLst/>
          </a:prstGeom>
          <a:noFill/>
          <a:ln>
            <a:noFill/>
          </a:ln>
        </p:spPr>
      </p:pic>
      <p:pic>
        <p:nvPicPr>
          <p:cNvPr id="291" name="Google Shape;291;p35"/>
          <p:cNvPicPr preferRelativeResize="0"/>
          <p:nvPr/>
        </p:nvPicPr>
        <p:blipFill>
          <a:blip r:embed="rId6">
            <a:alphaModFix/>
          </a:blip>
          <a:stretch>
            <a:fillRect/>
          </a:stretch>
        </p:blipFill>
        <p:spPr>
          <a:xfrm>
            <a:off x="4295600" y="2325175"/>
            <a:ext cx="3173725" cy="2339250"/>
          </a:xfrm>
          <a:prstGeom prst="rect">
            <a:avLst/>
          </a:prstGeom>
          <a:noFill/>
          <a:ln>
            <a:noFill/>
          </a:ln>
        </p:spPr>
      </p:pic>
      <p:pic>
        <p:nvPicPr>
          <p:cNvPr id="292" name="Google Shape;292;p35"/>
          <p:cNvPicPr preferRelativeResize="0"/>
          <p:nvPr/>
        </p:nvPicPr>
        <p:blipFill>
          <a:blip r:embed="rId7">
            <a:alphaModFix/>
          </a:blip>
          <a:stretch>
            <a:fillRect/>
          </a:stretch>
        </p:blipFill>
        <p:spPr>
          <a:xfrm>
            <a:off x="2901400" y="838875"/>
            <a:ext cx="2384750" cy="17577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36"/>
          <p:cNvSpPr txBox="1"/>
          <p:nvPr>
            <p:ph type="title"/>
          </p:nvPr>
        </p:nvSpPr>
        <p:spPr>
          <a:xfrm>
            <a:off x="580550" y="205975"/>
            <a:ext cx="64056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Project Organization</a:t>
            </a:r>
            <a:endParaRPr/>
          </a:p>
        </p:txBody>
      </p:sp>
      <p:sp>
        <p:nvSpPr>
          <p:cNvPr id="298" name="Google Shape;298;p36"/>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grpSp>
        <p:nvGrpSpPr>
          <p:cNvPr id="299" name="Google Shape;299;p36"/>
          <p:cNvGrpSpPr/>
          <p:nvPr/>
        </p:nvGrpSpPr>
        <p:grpSpPr>
          <a:xfrm>
            <a:off x="1281566" y="1442509"/>
            <a:ext cx="679039" cy="809111"/>
            <a:chOff x="1246775" y="910975"/>
            <a:chExt cx="439650" cy="523900"/>
          </a:xfrm>
        </p:grpSpPr>
        <p:sp>
          <p:nvSpPr>
            <p:cNvPr id="300" name="Google Shape;300;p36"/>
            <p:cNvSpPr/>
            <p:nvPr/>
          </p:nvSpPr>
          <p:spPr>
            <a:xfrm>
              <a:off x="1246775" y="970800"/>
              <a:ext cx="378575" cy="464075"/>
            </a:xfrm>
            <a:custGeom>
              <a:rect b="b" l="l" r="r" t="t"/>
              <a:pathLst>
                <a:path extrusionOk="0" h="18563" w="15143">
                  <a:moveTo>
                    <a:pt x="782" y="1"/>
                  </a:moveTo>
                  <a:lnTo>
                    <a:pt x="636" y="25"/>
                  </a:lnTo>
                  <a:lnTo>
                    <a:pt x="489" y="50"/>
                  </a:lnTo>
                  <a:lnTo>
                    <a:pt x="343" y="123"/>
                  </a:lnTo>
                  <a:lnTo>
                    <a:pt x="220" y="221"/>
                  </a:lnTo>
                  <a:lnTo>
                    <a:pt x="123" y="318"/>
                  </a:lnTo>
                  <a:lnTo>
                    <a:pt x="74" y="465"/>
                  </a:lnTo>
                  <a:lnTo>
                    <a:pt x="25" y="587"/>
                  </a:lnTo>
                  <a:lnTo>
                    <a:pt x="1" y="758"/>
                  </a:lnTo>
                  <a:lnTo>
                    <a:pt x="1" y="17756"/>
                  </a:lnTo>
                  <a:lnTo>
                    <a:pt x="25" y="17903"/>
                  </a:lnTo>
                  <a:lnTo>
                    <a:pt x="74" y="18049"/>
                  </a:lnTo>
                  <a:lnTo>
                    <a:pt x="123" y="18196"/>
                  </a:lnTo>
                  <a:lnTo>
                    <a:pt x="220" y="18318"/>
                  </a:lnTo>
                  <a:lnTo>
                    <a:pt x="343" y="18416"/>
                  </a:lnTo>
                  <a:lnTo>
                    <a:pt x="489" y="18489"/>
                  </a:lnTo>
                  <a:lnTo>
                    <a:pt x="636" y="18538"/>
                  </a:lnTo>
                  <a:lnTo>
                    <a:pt x="782" y="18562"/>
                  </a:lnTo>
                  <a:lnTo>
                    <a:pt x="14361" y="18562"/>
                  </a:lnTo>
                  <a:lnTo>
                    <a:pt x="14508" y="18538"/>
                  </a:lnTo>
                  <a:lnTo>
                    <a:pt x="14654" y="18489"/>
                  </a:lnTo>
                  <a:lnTo>
                    <a:pt x="14801" y="18416"/>
                  </a:lnTo>
                  <a:lnTo>
                    <a:pt x="14923" y="18318"/>
                  </a:lnTo>
                  <a:lnTo>
                    <a:pt x="15021" y="18196"/>
                  </a:lnTo>
                  <a:lnTo>
                    <a:pt x="15070" y="18049"/>
                  </a:lnTo>
                  <a:lnTo>
                    <a:pt x="15118" y="17903"/>
                  </a:lnTo>
                  <a:lnTo>
                    <a:pt x="15143" y="17756"/>
                  </a:lnTo>
                  <a:lnTo>
                    <a:pt x="15143" y="16608"/>
                  </a:lnTo>
                  <a:lnTo>
                    <a:pt x="2736" y="16608"/>
                  </a:lnTo>
                  <a:lnTo>
                    <a:pt x="2589" y="16584"/>
                  </a:lnTo>
                  <a:lnTo>
                    <a:pt x="2443" y="16535"/>
                  </a:lnTo>
                  <a:lnTo>
                    <a:pt x="2296" y="16462"/>
                  </a:lnTo>
                  <a:lnTo>
                    <a:pt x="2174" y="16364"/>
                  </a:lnTo>
                  <a:lnTo>
                    <a:pt x="2077" y="16242"/>
                  </a:lnTo>
                  <a:lnTo>
                    <a:pt x="2028" y="16096"/>
                  </a:lnTo>
                  <a:lnTo>
                    <a:pt x="1979" y="15949"/>
                  </a:lnTo>
                  <a:lnTo>
                    <a:pt x="1954" y="15802"/>
                  </a:lnTo>
                  <a:lnTo>
                    <a:pt x="195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36"/>
            <p:cNvSpPr/>
            <p:nvPr/>
          </p:nvSpPr>
          <p:spPr>
            <a:xfrm>
              <a:off x="1307825" y="910975"/>
              <a:ext cx="378600" cy="464050"/>
            </a:xfrm>
            <a:custGeom>
              <a:rect b="b" l="l" r="r" t="t"/>
              <a:pathLst>
                <a:path extrusionOk="0" h="18562" w="15144">
                  <a:moveTo>
                    <a:pt x="782" y="0"/>
                  </a:moveTo>
                  <a:lnTo>
                    <a:pt x="636" y="25"/>
                  </a:lnTo>
                  <a:lnTo>
                    <a:pt x="489" y="74"/>
                  </a:lnTo>
                  <a:lnTo>
                    <a:pt x="343" y="147"/>
                  </a:lnTo>
                  <a:lnTo>
                    <a:pt x="221" y="244"/>
                  </a:lnTo>
                  <a:lnTo>
                    <a:pt x="123" y="342"/>
                  </a:lnTo>
                  <a:lnTo>
                    <a:pt x="74" y="489"/>
                  </a:lnTo>
                  <a:lnTo>
                    <a:pt x="25" y="635"/>
                  </a:lnTo>
                  <a:lnTo>
                    <a:pt x="1" y="782"/>
                  </a:lnTo>
                  <a:lnTo>
                    <a:pt x="1" y="17780"/>
                  </a:lnTo>
                  <a:lnTo>
                    <a:pt x="25" y="17951"/>
                  </a:lnTo>
                  <a:lnTo>
                    <a:pt x="74" y="18098"/>
                  </a:lnTo>
                  <a:lnTo>
                    <a:pt x="123" y="18220"/>
                  </a:lnTo>
                  <a:lnTo>
                    <a:pt x="221" y="18342"/>
                  </a:lnTo>
                  <a:lnTo>
                    <a:pt x="343" y="18440"/>
                  </a:lnTo>
                  <a:lnTo>
                    <a:pt x="489" y="18513"/>
                  </a:lnTo>
                  <a:lnTo>
                    <a:pt x="636" y="18562"/>
                  </a:lnTo>
                  <a:lnTo>
                    <a:pt x="14508" y="18562"/>
                  </a:lnTo>
                  <a:lnTo>
                    <a:pt x="14655" y="18513"/>
                  </a:lnTo>
                  <a:lnTo>
                    <a:pt x="14801" y="18440"/>
                  </a:lnTo>
                  <a:lnTo>
                    <a:pt x="14923" y="18342"/>
                  </a:lnTo>
                  <a:lnTo>
                    <a:pt x="15021" y="18220"/>
                  </a:lnTo>
                  <a:lnTo>
                    <a:pt x="15070" y="18098"/>
                  </a:lnTo>
                  <a:lnTo>
                    <a:pt x="15119" y="17951"/>
                  </a:lnTo>
                  <a:lnTo>
                    <a:pt x="15143" y="17780"/>
                  </a:lnTo>
                  <a:lnTo>
                    <a:pt x="15143" y="3859"/>
                  </a:lnTo>
                  <a:lnTo>
                    <a:pt x="12554" y="3859"/>
                  </a:lnTo>
                  <a:lnTo>
                    <a:pt x="12286" y="3835"/>
                  </a:lnTo>
                  <a:lnTo>
                    <a:pt x="12066" y="3761"/>
                  </a:lnTo>
                  <a:lnTo>
                    <a:pt x="11846" y="3664"/>
                  </a:lnTo>
                  <a:lnTo>
                    <a:pt x="11651" y="3493"/>
                  </a:lnTo>
                  <a:lnTo>
                    <a:pt x="11504" y="3297"/>
                  </a:lnTo>
                  <a:lnTo>
                    <a:pt x="11382" y="3102"/>
                  </a:lnTo>
                  <a:lnTo>
                    <a:pt x="11309" y="2858"/>
                  </a:lnTo>
                  <a:lnTo>
                    <a:pt x="11284" y="2589"/>
                  </a:lnTo>
                  <a:lnTo>
                    <a:pt x="1128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36"/>
            <p:cNvSpPr/>
            <p:nvPr/>
          </p:nvSpPr>
          <p:spPr>
            <a:xfrm>
              <a:off x="1602125" y="910975"/>
              <a:ext cx="84300" cy="84275"/>
            </a:xfrm>
            <a:custGeom>
              <a:rect b="b" l="l" r="r" t="t"/>
              <a:pathLst>
                <a:path extrusionOk="0" h="3371" w="3372">
                  <a:moveTo>
                    <a:pt x="1" y="0"/>
                  </a:moveTo>
                  <a:lnTo>
                    <a:pt x="1" y="2589"/>
                  </a:lnTo>
                  <a:lnTo>
                    <a:pt x="1" y="2760"/>
                  </a:lnTo>
                  <a:lnTo>
                    <a:pt x="50" y="2907"/>
                  </a:lnTo>
                  <a:lnTo>
                    <a:pt x="123" y="3029"/>
                  </a:lnTo>
                  <a:lnTo>
                    <a:pt x="221" y="3151"/>
                  </a:lnTo>
                  <a:lnTo>
                    <a:pt x="343" y="3249"/>
                  </a:lnTo>
                  <a:lnTo>
                    <a:pt x="465" y="3322"/>
                  </a:lnTo>
                  <a:lnTo>
                    <a:pt x="611" y="3371"/>
                  </a:lnTo>
                  <a:lnTo>
                    <a:pt x="3371" y="3371"/>
                  </a:lnTo>
                  <a:lnTo>
                    <a:pt x="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3" name="Google Shape;303;p36"/>
          <p:cNvSpPr/>
          <p:nvPr/>
        </p:nvSpPr>
        <p:spPr>
          <a:xfrm>
            <a:off x="1428751" y="1542588"/>
            <a:ext cx="487538" cy="503437"/>
          </a:xfrm>
          <a:custGeom>
            <a:rect b="b" l="l" r="r" t="t"/>
            <a:pathLst>
              <a:path extrusionOk="0" h="11657" w="11658">
                <a:moveTo>
                  <a:pt x="5829" y="662"/>
                </a:moveTo>
                <a:cubicBezTo>
                  <a:pt x="6396" y="662"/>
                  <a:pt x="6869" y="1134"/>
                  <a:pt x="6869" y="1670"/>
                </a:cubicBezTo>
                <a:cubicBezTo>
                  <a:pt x="6869" y="2237"/>
                  <a:pt x="6396" y="2741"/>
                  <a:pt x="5829" y="2741"/>
                </a:cubicBezTo>
                <a:cubicBezTo>
                  <a:pt x="5294" y="2710"/>
                  <a:pt x="4821" y="2237"/>
                  <a:pt x="4821" y="1670"/>
                </a:cubicBezTo>
                <a:cubicBezTo>
                  <a:pt x="4821" y="1134"/>
                  <a:pt x="5294" y="662"/>
                  <a:pt x="5829" y="662"/>
                </a:cubicBezTo>
                <a:close/>
                <a:moveTo>
                  <a:pt x="5829" y="3403"/>
                </a:moveTo>
                <a:cubicBezTo>
                  <a:pt x="7058" y="3403"/>
                  <a:pt x="8034" y="4316"/>
                  <a:pt x="8192" y="5451"/>
                </a:cubicBezTo>
                <a:lnTo>
                  <a:pt x="3466" y="5451"/>
                </a:lnTo>
                <a:cubicBezTo>
                  <a:pt x="3624" y="4285"/>
                  <a:pt x="4600" y="3403"/>
                  <a:pt x="5829" y="3403"/>
                </a:cubicBezTo>
                <a:close/>
                <a:moveTo>
                  <a:pt x="1702" y="8885"/>
                </a:moveTo>
                <a:cubicBezTo>
                  <a:pt x="2269" y="8885"/>
                  <a:pt x="2710" y="9357"/>
                  <a:pt x="2710" y="9924"/>
                </a:cubicBezTo>
                <a:cubicBezTo>
                  <a:pt x="2710" y="10460"/>
                  <a:pt x="2269" y="10932"/>
                  <a:pt x="1702" y="10932"/>
                </a:cubicBezTo>
                <a:cubicBezTo>
                  <a:pt x="1135" y="10932"/>
                  <a:pt x="694" y="10460"/>
                  <a:pt x="694" y="9924"/>
                </a:cubicBezTo>
                <a:cubicBezTo>
                  <a:pt x="694" y="9357"/>
                  <a:pt x="1135" y="8885"/>
                  <a:pt x="1702" y="8885"/>
                </a:cubicBezTo>
                <a:close/>
                <a:moveTo>
                  <a:pt x="5829" y="8885"/>
                </a:moveTo>
                <a:cubicBezTo>
                  <a:pt x="6396" y="8885"/>
                  <a:pt x="6869" y="9357"/>
                  <a:pt x="6869" y="9924"/>
                </a:cubicBezTo>
                <a:cubicBezTo>
                  <a:pt x="6869" y="10460"/>
                  <a:pt x="6396" y="10932"/>
                  <a:pt x="5829" y="10932"/>
                </a:cubicBezTo>
                <a:cubicBezTo>
                  <a:pt x="5294" y="10932"/>
                  <a:pt x="4821" y="10460"/>
                  <a:pt x="4821" y="9924"/>
                </a:cubicBezTo>
                <a:cubicBezTo>
                  <a:pt x="4821" y="9357"/>
                  <a:pt x="5294" y="8885"/>
                  <a:pt x="5829" y="8885"/>
                </a:cubicBezTo>
                <a:close/>
                <a:moveTo>
                  <a:pt x="9956" y="8885"/>
                </a:moveTo>
                <a:cubicBezTo>
                  <a:pt x="10523" y="8885"/>
                  <a:pt x="10996" y="9357"/>
                  <a:pt x="10996" y="9924"/>
                </a:cubicBezTo>
                <a:cubicBezTo>
                  <a:pt x="10996" y="10460"/>
                  <a:pt x="10523" y="10932"/>
                  <a:pt x="9956" y="10932"/>
                </a:cubicBezTo>
                <a:cubicBezTo>
                  <a:pt x="9421" y="10932"/>
                  <a:pt x="8948" y="10460"/>
                  <a:pt x="8948" y="9924"/>
                </a:cubicBezTo>
                <a:cubicBezTo>
                  <a:pt x="8948" y="9357"/>
                  <a:pt x="9421" y="8885"/>
                  <a:pt x="9956" y="8885"/>
                </a:cubicBezTo>
                <a:close/>
                <a:moveTo>
                  <a:pt x="5829" y="0"/>
                </a:moveTo>
                <a:cubicBezTo>
                  <a:pt x="4884" y="0"/>
                  <a:pt x="4128" y="725"/>
                  <a:pt x="4128" y="1670"/>
                </a:cubicBezTo>
                <a:cubicBezTo>
                  <a:pt x="4128" y="2143"/>
                  <a:pt x="4285" y="2584"/>
                  <a:pt x="4663" y="2899"/>
                </a:cubicBezTo>
                <a:lnTo>
                  <a:pt x="4695" y="2930"/>
                </a:lnTo>
                <a:cubicBezTo>
                  <a:pt x="3561" y="3403"/>
                  <a:pt x="2773" y="4505"/>
                  <a:pt x="2773" y="5766"/>
                </a:cubicBezTo>
                <a:cubicBezTo>
                  <a:pt x="2773" y="5955"/>
                  <a:pt x="2931" y="6144"/>
                  <a:pt x="3120" y="6144"/>
                </a:cubicBezTo>
                <a:lnTo>
                  <a:pt x="5514" y="6144"/>
                </a:lnTo>
                <a:lnTo>
                  <a:pt x="5514" y="6837"/>
                </a:lnTo>
                <a:lnTo>
                  <a:pt x="2395" y="6837"/>
                </a:lnTo>
                <a:cubicBezTo>
                  <a:pt x="1860" y="6837"/>
                  <a:pt x="1387" y="7309"/>
                  <a:pt x="1387" y="7876"/>
                </a:cubicBezTo>
                <a:lnTo>
                  <a:pt x="1387" y="8254"/>
                </a:lnTo>
                <a:cubicBezTo>
                  <a:pt x="599" y="8412"/>
                  <a:pt x="1" y="9137"/>
                  <a:pt x="1" y="9956"/>
                </a:cubicBezTo>
                <a:cubicBezTo>
                  <a:pt x="1" y="10901"/>
                  <a:pt x="757" y="11657"/>
                  <a:pt x="1702" y="11657"/>
                </a:cubicBezTo>
                <a:cubicBezTo>
                  <a:pt x="2647" y="11657"/>
                  <a:pt x="3403" y="10901"/>
                  <a:pt x="3403" y="9956"/>
                </a:cubicBezTo>
                <a:cubicBezTo>
                  <a:pt x="3403" y="9137"/>
                  <a:pt x="2805" y="8412"/>
                  <a:pt x="2017" y="8254"/>
                </a:cubicBezTo>
                <a:lnTo>
                  <a:pt x="2017" y="7876"/>
                </a:lnTo>
                <a:cubicBezTo>
                  <a:pt x="2017" y="7656"/>
                  <a:pt x="2175" y="7498"/>
                  <a:pt x="2364" y="7498"/>
                </a:cubicBezTo>
                <a:lnTo>
                  <a:pt x="5483" y="7498"/>
                </a:lnTo>
                <a:lnTo>
                  <a:pt x="5483" y="8223"/>
                </a:lnTo>
                <a:cubicBezTo>
                  <a:pt x="4695" y="8380"/>
                  <a:pt x="4096" y="9074"/>
                  <a:pt x="4096" y="9924"/>
                </a:cubicBezTo>
                <a:cubicBezTo>
                  <a:pt x="4096" y="10869"/>
                  <a:pt x="4852" y="11594"/>
                  <a:pt x="5798" y="11594"/>
                </a:cubicBezTo>
                <a:cubicBezTo>
                  <a:pt x="6743" y="11594"/>
                  <a:pt x="7499" y="10869"/>
                  <a:pt x="7499" y="9924"/>
                </a:cubicBezTo>
                <a:cubicBezTo>
                  <a:pt x="7499" y="9074"/>
                  <a:pt x="6900" y="8380"/>
                  <a:pt x="6113" y="8223"/>
                </a:cubicBezTo>
                <a:lnTo>
                  <a:pt x="6113" y="7498"/>
                </a:lnTo>
                <a:lnTo>
                  <a:pt x="9232" y="7498"/>
                </a:lnTo>
                <a:cubicBezTo>
                  <a:pt x="9421" y="7498"/>
                  <a:pt x="9578" y="7656"/>
                  <a:pt x="9578" y="7876"/>
                </a:cubicBezTo>
                <a:lnTo>
                  <a:pt x="9578" y="8254"/>
                </a:lnTo>
                <a:cubicBezTo>
                  <a:pt x="8791" y="8412"/>
                  <a:pt x="8192" y="9137"/>
                  <a:pt x="8192" y="9956"/>
                </a:cubicBezTo>
                <a:cubicBezTo>
                  <a:pt x="8192" y="10901"/>
                  <a:pt x="8948" y="11657"/>
                  <a:pt x="9893" y="11657"/>
                </a:cubicBezTo>
                <a:cubicBezTo>
                  <a:pt x="10838" y="11657"/>
                  <a:pt x="11595" y="10901"/>
                  <a:pt x="11595" y="9956"/>
                </a:cubicBezTo>
                <a:cubicBezTo>
                  <a:pt x="11658" y="9074"/>
                  <a:pt x="11059" y="8412"/>
                  <a:pt x="10271" y="8254"/>
                </a:cubicBezTo>
                <a:lnTo>
                  <a:pt x="10271" y="7876"/>
                </a:lnTo>
                <a:cubicBezTo>
                  <a:pt x="10271" y="7309"/>
                  <a:pt x="9799" y="6837"/>
                  <a:pt x="9263" y="6837"/>
                </a:cubicBezTo>
                <a:lnTo>
                  <a:pt x="6144" y="6837"/>
                </a:lnTo>
                <a:lnTo>
                  <a:pt x="6144" y="6144"/>
                </a:lnTo>
                <a:lnTo>
                  <a:pt x="8539" y="6144"/>
                </a:lnTo>
                <a:cubicBezTo>
                  <a:pt x="8759" y="6144"/>
                  <a:pt x="8917" y="5955"/>
                  <a:pt x="8917" y="5766"/>
                </a:cubicBezTo>
                <a:cubicBezTo>
                  <a:pt x="8917" y="4474"/>
                  <a:pt x="8129" y="3371"/>
                  <a:pt x="6963" y="2930"/>
                </a:cubicBezTo>
                <a:lnTo>
                  <a:pt x="7026" y="2899"/>
                </a:lnTo>
                <a:cubicBezTo>
                  <a:pt x="7341" y="2584"/>
                  <a:pt x="7530" y="2143"/>
                  <a:pt x="7530" y="1670"/>
                </a:cubicBezTo>
                <a:cubicBezTo>
                  <a:pt x="7530" y="725"/>
                  <a:pt x="6774"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4" name="Google Shape;304;p36"/>
          <p:cNvGrpSpPr/>
          <p:nvPr/>
        </p:nvGrpSpPr>
        <p:grpSpPr>
          <a:xfrm>
            <a:off x="3415166" y="1442509"/>
            <a:ext cx="679039" cy="809111"/>
            <a:chOff x="1246775" y="910975"/>
            <a:chExt cx="439650" cy="523900"/>
          </a:xfrm>
        </p:grpSpPr>
        <p:sp>
          <p:nvSpPr>
            <p:cNvPr id="305" name="Google Shape;305;p36"/>
            <p:cNvSpPr/>
            <p:nvPr/>
          </p:nvSpPr>
          <p:spPr>
            <a:xfrm>
              <a:off x="1246775" y="970800"/>
              <a:ext cx="378575" cy="464075"/>
            </a:xfrm>
            <a:custGeom>
              <a:rect b="b" l="l" r="r" t="t"/>
              <a:pathLst>
                <a:path extrusionOk="0" h="18563" w="15143">
                  <a:moveTo>
                    <a:pt x="782" y="1"/>
                  </a:moveTo>
                  <a:lnTo>
                    <a:pt x="636" y="25"/>
                  </a:lnTo>
                  <a:lnTo>
                    <a:pt x="489" y="50"/>
                  </a:lnTo>
                  <a:lnTo>
                    <a:pt x="343" y="123"/>
                  </a:lnTo>
                  <a:lnTo>
                    <a:pt x="220" y="221"/>
                  </a:lnTo>
                  <a:lnTo>
                    <a:pt x="123" y="318"/>
                  </a:lnTo>
                  <a:lnTo>
                    <a:pt x="74" y="465"/>
                  </a:lnTo>
                  <a:lnTo>
                    <a:pt x="25" y="587"/>
                  </a:lnTo>
                  <a:lnTo>
                    <a:pt x="1" y="758"/>
                  </a:lnTo>
                  <a:lnTo>
                    <a:pt x="1" y="17756"/>
                  </a:lnTo>
                  <a:lnTo>
                    <a:pt x="25" y="17903"/>
                  </a:lnTo>
                  <a:lnTo>
                    <a:pt x="74" y="18049"/>
                  </a:lnTo>
                  <a:lnTo>
                    <a:pt x="123" y="18196"/>
                  </a:lnTo>
                  <a:lnTo>
                    <a:pt x="220" y="18318"/>
                  </a:lnTo>
                  <a:lnTo>
                    <a:pt x="343" y="18416"/>
                  </a:lnTo>
                  <a:lnTo>
                    <a:pt x="489" y="18489"/>
                  </a:lnTo>
                  <a:lnTo>
                    <a:pt x="636" y="18538"/>
                  </a:lnTo>
                  <a:lnTo>
                    <a:pt x="782" y="18562"/>
                  </a:lnTo>
                  <a:lnTo>
                    <a:pt x="14361" y="18562"/>
                  </a:lnTo>
                  <a:lnTo>
                    <a:pt x="14508" y="18538"/>
                  </a:lnTo>
                  <a:lnTo>
                    <a:pt x="14654" y="18489"/>
                  </a:lnTo>
                  <a:lnTo>
                    <a:pt x="14801" y="18416"/>
                  </a:lnTo>
                  <a:lnTo>
                    <a:pt x="14923" y="18318"/>
                  </a:lnTo>
                  <a:lnTo>
                    <a:pt x="15021" y="18196"/>
                  </a:lnTo>
                  <a:lnTo>
                    <a:pt x="15070" y="18049"/>
                  </a:lnTo>
                  <a:lnTo>
                    <a:pt x="15118" y="17903"/>
                  </a:lnTo>
                  <a:lnTo>
                    <a:pt x="15143" y="17756"/>
                  </a:lnTo>
                  <a:lnTo>
                    <a:pt x="15143" y="16608"/>
                  </a:lnTo>
                  <a:lnTo>
                    <a:pt x="2736" y="16608"/>
                  </a:lnTo>
                  <a:lnTo>
                    <a:pt x="2589" y="16584"/>
                  </a:lnTo>
                  <a:lnTo>
                    <a:pt x="2443" y="16535"/>
                  </a:lnTo>
                  <a:lnTo>
                    <a:pt x="2296" y="16462"/>
                  </a:lnTo>
                  <a:lnTo>
                    <a:pt x="2174" y="16364"/>
                  </a:lnTo>
                  <a:lnTo>
                    <a:pt x="2077" y="16242"/>
                  </a:lnTo>
                  <a:lnTo>
                    <a:pt x="2028" y="16096"/>
                  </a:lnTo>
                  <a:lnTo>
                    <a:pt x="1979" y="15949"/>
                  </a:lnTo>
                  <a:lnTo>
                    <a:pt x="1954" y="15802"/>
                  </a:lnTo>
                  <a:lnTo>
                    <a:pt x="195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36"/>
            <p:cNvSpPr/>
            <p:nvPr/>
          </p:nvSpPr>
          <p:spPr>
            <a:xfrm>
              <a:off x="1307825" y="910975"/>
              <a:ext cx="378600" cy="464050"/>
            </a:xfrm>
            <a:custGeom>
              <a:rect b="b" l="l" r="r" t="t"/>
              <a:pathLst>
                <a:path extrusionOk="0" h="18562" w="15144">
                  <a:moveTo>
                    <a:pt x="782" y="0"/>
                  </a:moveTo>
                  <a:lnTo>
                    <a:pt x="636" y="25"/>
                  </a:lnTo>
                  <a:lnTo>
                    <a:pt x="489" y="74"/>
                  </a:lnTo>
                  <a:lnTo>
                    <a:pt x="343" y="147"/>
                  </a:lnTo>
                  <a:lnTo>
                    <a:pt x="221" y="244"/>
                  </a:lnTo>
                  <a:lnTo>
                    <a:pt x="123" y="342"/>
                  </a:lnTo>
                  <a:lnTo>
                    <a:pt x="74" y="489"/>
                  </a:lnTo>
                  <a:lnTo>
                    <a:pt x="25" y="635"/>
                  </a:lnTo>
                  <a:lnTo>
                    <a:pt x="1" y="782"/>
                  </a:lnTo>
                  <a:lnTo>
                    <a:pt x="1" y="17780"/>
                  </a:lnTo>
                  <a:lnTo>
                    <a:pt x="25" y="17951"/>
                  </a:lnTo>
                  <a:lnTo>
                    <a:pt x="74" y="18098"/>
                  </a:lnTo>
                  <a:lnTo>
                    <a:pt x="123" y="18220"/>
                  </a:lnTo>
                  <a:lnTo>
                    <a:pt x="221" y="18342"/>
                  </a:lnTo>
                  <a:lnTo>
                    <a:pt x="343" y="18440"/>
                  </a:lnTo>
                  <a:lnTo>
                    <a:pt x="489" y="18513"/>
                  </a:lnTo>
                  <a:lnTo>
                    <a:pt x="636" y="18562"/>
                  </a:lnTo>
                  <a:lnTo>
                    <a:pt x="14508" y="18562"/>
                  </a:lnTo>
                  <a:lnTo>
                    <a:pt x="14655" y="18513"/>
                  </a:lnTo>
                  <a:lnTo>
                    <a:pt x="14801" y="18440"/>
                  </a:lnTo>
                  <a:lnTo>
                    <a:pt x="14923" y="18342"/>
                  </a:lnTo>
                  <a:lnTo>
                    <a:pt x="15021" y="18220"/>
                  </a:lnTo>
                  <a:lnTo>
                    <a:pt x="15070" y="18098"/>
                  </a:lnTo>
                  <a:lnTo>
                    <a:pt x="15119" y="17951"/>
                  </a:lnTo>
                  <a:lnTo>
                    <a:pt x="15143" y="17780"/>
                  </a:lnTo>
                  <a:lnTo>
                    <a:pt x="15143" y="3859"/>
                  </a:lnTo>
                  <a:lnTo>
                    <a:pt x="12554" y="3859"/>
                  </a:lnTo>
                  <a:lnTo>
                    <a:pt x="12286" y="3835"/>
                  </a:lnTo>
                  <a:lnTo>
                    <a:pt x="12066" y="3761"/>
                  </a:lnTo>
                  <a:lnTo>
                    <a:pt x="11846" y="3664"/>
                  </a:lnTo>
                  <a:lnTo>
                    <a:pt x="11651" y="3493"/>
                  </a:lnTo>
                  <a:lnTo>
                    <a:pt x="11504" y="3297"/>
                  </a:lnTo>
                  <a:lnTo>
                    <a:pt x="11382" y="3102"/>
                  </a:lnTo>
                  <a:lnTo>
                    <a:pt x="11309" y="2858"/>
                  </a:lnTo>
                  <a:lnTo>
                    <a:pt x="11284" y="2589"/>
                  </a:lnTo>
                  <a:lnTo>
                    <a:pt x="1128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36"/>
            <p:cNvSpPr/>
            <p:nvPr/>
          </p:nvSpPr>
          <p:spPr>
            <a:xfrm>
              <a:off x="1602125" y="910975"/>
              <a:ext cx="84300" cy="84275"/>
            </a:xfrm>
            <a:custGeom>
              <a:rect b="b" l="l" r="r" t="t"/>
              <a:pathLst>
                <a:path extrusionOk="0" h="3371" w="3372">
                  <a:moveTo>
                    <a:pt x="1" y="0"/>
                  </a:moveTo>
                  <a:lnTo>
                    <a:pt x="1" y="2589"/>
                  </a:lnTo>
                  <a:lnTo>
                    <a:pt x="1" y="2760"/>
                  </a:lnTo>
                  <a:lnTo>
                    <a:pt x="50" y="2907"/>
                  </a:lnTo>
                  <a:lnTo>
                    <a:pt x="123" y="3029"/>
                  </a:lnTo>
                  <a:lnTo>
                    <a:pt x="221" y="3151"/>
                  </a:lnTo>
                  <a:lnTo>
                    <a:pt x="343" y="3249"/>
                  </a:lnTo>
                  <a:lnTo>
                    <a:pt x="465" y="3322"/>
                  </a:lnTo>
                  <a:lnTo>
                    <a:pt x="611" y="3371"/>
                  </a:lnTo>
                  <a:lnTo>
                    <a:pt x="3371" y="3371"/>
                  </a:lnTo>
                  <a:lnTo>
                    <a:pt x="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8" name="Google Shape;308;p36"/>
          <p:cNvGrpSpPr/>
          <p:nvPr/>
        </p:nvGrpSpPr>
        <p:grpSpPr>
          <a:xfrm>
            <a:off x="5396366" y="1442509"/>
            <a:ext cx="679039" cy="809111"/>
            <a:chOff x="1246775" y="910975"/>
            <a:chExt cx="439650" cy="523900"/>
          </a:xfrm>
        </p:grpSpPr>
        <p:sp>
          <p:nvSpPr>
            <p:cNvPr id="309" name="Google Shape;309;p36"/>
            <p:cNvSpPr/>
            <p:nvPr/>
          </p:nvSpPr>
          <p:spPr>
            <a:xfrm>
              <a:off x="1246775" y="970800"/>
              <a:ext cx="378575" cy="464075"/>
            </a:xfrm>
            <a:custGeom>
              <a:rect b="b" l="l" r="r" t="t"/>
              <a:pathLst>
                <a:path extrusionOk="0" h="18563" w="15143">
                  <a:moveTo>
                    <a:pt x="782" y="1"/>
                  </a:moveTo>
                  <a:lnTo>
                    <a:pt x="636" y="25"/>
                  </a:lnTo>
                  <a:lnTo>
                    <a:pt x="489" y="50"/>
                  </a:lnTo>
                  <a:lnTo>
                    <a:pt x="343" y="123"/>
                  </a:lnTo>
                  <a:lnTo>
                    <a:pt x="220" y="221"/>
                  </a:lnTo>
                  <a:lnTo>
                    <a:pt x="123" y="318"/>
                  </a:lnTo>
                  <a:lnTo>
                    <a:pt x="74" y="465"/>
                  </a:lnTo>
                  <a:lnTo>
                    <a:pt x="25" y="587"/>
                  </a:lnTo>
                  <a:lnTo>
                    <a:pt x="1" y="758"/>
                  </a:lnTo>
                  <a:lnTo>
                    <a:pt x="1" y="17756"/>
                  </a:lnTo>
                  <a:lnTo>
                    <a:pt x="25" y="17903"/>
                  </a:lnTo>
                  <a:lnTo>
                    <a:pt x="74" y="18049"/>
                  </a:lnTo>
                  <a:lnTo>
                    <a:pt x="123" y="18196"/>
                  </a:lnTo>
                  <a:lnTo>
                    <a:pt x="220" y="18318"/>
                  </a:lnTo>
                  <a:lnTo>
                    <a:pt x="343" y="18416"/>
                  </a:lnTo>
                  <a:lnTo>
                    <a:pt x="489" y="18489"/>
                  </a:lnTo>
                  <a:lnTo>
                    <a:pt x="636" y="18538"/>
                  </a:lnTo>
                  <a:lnTo>
                    <a:pt x="782" y="18562"/>
                  </a:lnTo>
                  <a:lnTo>
                    <a:pt x="14361" y="18562"/>
                  </a:lnTo>
                  <a:lnTo>
                    <a:pt x="14508" y="18538"/>
                  </a:lnTo>
                  <a:lnTo>
                    <a:pt x="14654" y="18489"/>
                  </a:lnTo>
                  <a:lnTo>
                    <a:pt x="14801" y="18416"/>
                  </a:lnTo>
                  <a:lnTo>
                    <a:pt x="14923" y="18318"/>
                  </a:lnTo>
                  <a:lnTo>
                    <a:pt x="15021" y="18196"/>
                  </a:lnTo>
                  <a:lnTo>
                    <a:pt x="15070" y="18049"/>
                  </a:lnTo>
                  <a:lnTo>
                    <a:pt x="15118" y="17903"/>
                  </a:lnTo>
                  <a:lnTo>
                    <a:pt x="15143" y="17756"/>
                  </a:lnTo>
                  <a:lnTo>
                    <a:pt x="15143" y="16608"/>
                  </a:lnTo>
                  <a:lnTo>
                    <a:pt x="2736" y="16608"/>
                  </a:lnTo>
                  <a:lnTo>
                    <a:pt x="2589" y="16584"/>
                  </a:lnTo>
                  <a:lnTo>
                    <a:pt x="2443" y="16535"/>
                  </a:lnTo>
                  <a:lnTo>
                    <a:pt x="2296" y="16462"/>
                  </a:lnTo>
                  <a:lnTo>
                    <a:pt x="2174" y="16364"/>
                  </a:lnTo>
                  <a:lnTo>
                    <a:pt x="2077" y="16242"/>
                  </a:lnTo>
                  <a:lnTo>
                    <a:pt x="2028" y="16096"/>
                  </a:lnTo>
                  <a:lnTo>
                    <a:pt x="1979" y="15949"/>
                  </a:lnTo>
                  <a:lnTo>
                    <a:pt x="1954" y="15802"/>
                  </a:lnTo>
                  <a:lnTo>
                    <a:pt x="195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36"/>
            <p:cNvSpPr/>
            <p:nvPr/>
          </p:nvSpPr>
          <p:spPr>
            <a:xfrm>
              <a:off x="1307825" y="910975"/>
              <a:ext cx="378600" cy="464050"/>
            </a:xfrm>
            <a:custGeom>
              <a:rect b="b" l="l" r="r" t="t"/>
              <a:pathLst>
                <a:path extrusionOk="0" h="18562" w="15144">
                  <a:moveTo>
                    <a:pt x="782" y="0"/>
                  </a:moveTo>
                  <a:lnTo>
                    <a:pt x="636" y="25"/>
                  </a:lnTo>
                  <a:lnTo>
                    <a:pt x="489" y="74"/>
                  </a:lnTo>
                  <a:lnTo>
                    <a:pt x="343" y="147"/>
                  </a:lnTo>
                  <a:lnTo>
                    <a:pt x="221" y="244"/>
                  </a:lnTo>
                  <a:lnTo>
                    <a:pt x="123" y="342"/>
                  </a:lnTo>
                  <a:lnTo>
                    <a:pt x="74" y="489"/>
                  </a:lnTo>
                  <a:lnTo>
                    <a:pt x="25" y="635"/>
                  </a:lnTo>
                  <a:lnTo>
                    <a:pt x="1" y="782"/>
                  </a:lnTo>
                  <a:lnTo>
                    <a:pt x="1" y="17780"/>
                  </a:lnTo>
                  <a:lnTo>
                    <a:pt x="25" y="17951"/>
                  </a:lnTo>
                  <a:lnTo>
                    <a:pt x="74" y="18098"/>
                  </a:lnTo>
                  <a:lnTo>
                    <a:pt x="123" y="18220"/>
                  </a:lnTo>
                  <a:lnTo>
                    <a:pt x="221" y="18342"/>
                  </a:lnTo>
                  <a:lnTo>
                    <a:pt x="343" y="18440"/>
                  </a:lnTo>
                  <a:lnTo>
                    <a:pt x="489" y="18513"/>
                  </a:lnTo>
                  <a:lnTo>
                    <a:pt x="636" y="18562"/>
                  </a:lnTo>
                  <a:lnTo>
                    <a:pt x="14508" y="18562"/>
                  </a:lnTo>
                  <a:lnTo>
                    <a:pt x="14655" y="18513"/>
                  </a:lnTo>
                  <a:lnTo>
                    <a:pt x="14801" y="18440"/>
                  </a:lnTo>
                  <a:lnTo>
                    <a:pt x="14923" y="18342"/>
                  </a:lnTo>
                  <a:lnTo>
                    <a:pt x="15021" y="18220"/>
                  </a:lnTo>
                  <a:lnTo>
                    <a:pt x="15070" y="18098"/>
                  </a:lnTo>
                  <a:lnTo>
                    <a:pt x="15119" y="17951"/>
                  </a:lnTo>
                  <a:lnTo>
                    <a:pt x="15143" y="17780"/>
                  </a:lnTo>
                  <a:lnTo>
                    <a:pt x="15143" y="3859"/>
                  </a:lnTo>
                  <a:lnTo>
                    <a:pt x="12554" y="3859"/>
                  </a:lnTo>
                  <a:lnTo>
                    <a:pt x="12286" y="3835"/>
                  </a:lnTo>
                  <a:lnTo>
                    <a:pt x="12066" y="3761"/>
                  </a:lnTo>
                  <a:lnTo>
                    <a:pt x="11846" y="3664"/>
                  </a:lnTo>
                  <a:lnTo>
                    <a:pt x="11651" y="3493"/>
                  </a:lnTo>
                  <a:lnTo>
                    <a:pt x="11504" y="3297"/>
                  </a:lnTo>
                  <a:lnTo>
                    <a:pt x="11382" y="3102"/>
                  </a:lnTo>
                  <a:lnTo>
                    <a:pt x="11309" y="2858"/>
                  </a:lnTo>
                  <a:lnTo>
                    <a:pt x="11284" y="2589"/>
                  </a:lnTo>
                  <a:lnTo>
                    <a:pt x="1128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36"/>
            <p:cNvSpPr/>
            <p:nvPr/>
          </p:nvSpPr>
          <p:spPr>
            <a:xfrm>
              <a:off x="1602125" y="910975"/>
              <a:ext cx="84300" cy="84275"/>
            </a:xfrm>
            <a:custGeom>
              <a:rect b="b" l="l" r="r" t="t"/>
              <a:pathLst>
                <a:path extrusionOk="0" h="3371" w="3372">
                  <a:moveTo>
                    <a:pt x="1" y="0"/>
                  </a:moveTo>
                  <a:lnTo>
                    <a:pt x="1" y="2589"/>
                  </a:lnTo>
                  <a:lnTo>
                    <a:pt x="1" y="2760"/>
                  </a:lnTo>
                  <a:lnTo>
                    <a:pt x="50" y="2907"/>
                  </a:lnTo>
                  <a:lnTo>
                    <a:pt x="123" y="3029"/>
                  </a:lnTo>
                  <a:lnTo>
                    <a:pt x="221" y="3151"/>
                  </a:lnTo>
                  <a:lnTo>
                    <a:pt x="343" y="3249"/>
                  </a:lnTo>
                  <a:lnTo>
                    <a:pt x="465" y="3322"/>
                  </a:lnTo>
                  <a:lnTo>
                    <a:pt x="611" y="3371"/>
                  </a:lnTo>
                  <a:lnTo>
                    <a:pt x="3371" y="3371"/>
                  </a:lnTo>
                  <a:lnTo>
                    <a:pt x="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2" name="Google Shape;312;p36"/>
          <p:cNvGrpSpPr/>
          <p:nvPr/>
        </p:nvGrpSpPr>
        <p:grpSpPr>
          <a:xfrm>
            <a:off x="3534683" y="1609421"/>
            <a:ext cx="550870" cy="455996"/>
            <a:chOff x="-35134875" y="2272675"/>
            <a:chExt cx="291450" cy="291875"/>
          </a:xfrm>
        </p:grpSpPr>
        <p:sp>
          <p:nvSpPr>
            <p:cNvPr id="313" name="Google Shape;313;p36"/>
            <p:cNvSpPr/>
            <p:nvPr/>
          </p:nvSpPr>
          <p:spPr>
            <a:xfrm>
              <a:off x="-35134875" y="2272675"/>
              <a:ext cx="291450" cy="291875"/>
            </a:xfrm>
            <a:custGeom>
              <a:rect b="b" l="l" r="r" t="t"/>
              <a:pathLst>
                <a:path extrusionOk="0" h="11675" w="11658">
                  <a:moveTo>
                    <a:pt x="9925" y="662"/>
                  </a:moveTo>
                  <a:cubicBezTo>
                    <a:pt x="10460" y="662"/>
                    <a:pt x="10933" y="1135"/>
                    <a:pt x="10933" y="1733"/>
                  </a:cubicBezTo>
                  <a:lnTo>
                    <a:pt x="10933" y="5136"/>
                  </a:lnTo>
                  <a:cubicBezTo>
                    <a:pt x="10933" y="5703"/>
                    <a:pt x="10460" y="6176"/>
                    <a:pt x="9925" y="6176"/>
                  </a:cubicBezTo>
                  <a:cubicBezTo>
                    <a:pt x="9704" y="6176"/>
                    <a:pt x="9547" y="6333"/>
                    <a:pt x="9547" y="6522"/>
                  </a:cubicBezTo>
                  <a:lnTo>
                    <a:pt x="9547" y="7751"/>
                  </a:lnTo>
                  <a:lnTo>
                    <a:pt x="8192" y="6365"/>
                  </a:lnTo>
                  <a:lnTo>
                    <a:pt x="8192" y="4474"/>
                  </a:lnTo>
                  <a:cubicBezTo>
                    <a:pt x="8192" y="3529"/>
                    <a:pt x="7404" y="2742"/>
                    <a:pt x="6459" y="2742"/>
                  </a:cubicBezTo>
                  <a:lnTo>
                    <a:pt x="3372" y="2742"/>
                  </a:lnTo>
                  <a:lnTo>
                    <a:pt x="3372" y="1733"/>
                  </a:lnTo>
                  <a:cubicBezTo>
                    <a:pt x="3372" y="1166"/>
                    <a:pt x="3844" y="662"/>
                    <a:pt x="4411" y="662"/>
                  </a:cubicBezTo>
                  <a:close/>
                  <a:moveTo>
                    <a:pt x="6459" y="3403"/>
                  </a:moveTo>
                  <a:cubicBezTo>
                    <a:pt x="6995" y="3403"/>
                    <a:pt x="7499" y="3876"/>
                    <a:pt x="7499" y="4474"/>
                  </a:cubicBezTo>
                  <a:lnTo>
                    <a:pt x="7499" y="7908"/>
                  </a:lnTo>
                  <a:lnTo>
                    <a:pt x="7467" y="7908"/>
                  </a:lnTo>
                  <a:cubicBezTo>
                    <a:pt x="7467" y="8444"/>
                    <a:pt x="6995" y="8917"/>
                    <a:pt x="6396" y="8917"/>
                  </a:cubicBezTo>
                  <a:lnTo>
                    <a:pt x="3687" y="8917"/>
                  </a:lnTo>
                  <a:cubicBezTo>
                    <a:pt x="3624" y="8917"/>
                    <a:pt x="3498" y="8948"/>
                    <a:pt x="3466" y="9043"/>
                  </a:cubicBezTo>
                  <a:lnTo>
                    <a:pt x="1986" y="10492"/>
                  </a:lnTo>
                  <a:lnTo>
                    <a:pt x="1986" y="9295"/>
                  </a:lnTo>
                  <a:cubicBezTo>
                    <a:pt x="1986" y="9074"/>
                    <a:pt x="1828" y="8917"/>
                    <a:pt x="1639" y="8917"/>
                  </a:cubicBezTo>
                  <a:cubicBezTo>
                    <a:pt x="1103" y="8917"/>
                    <a:pt x="631" y="8444"/>
                    <a:pt x="631" y="7908"/>
                  </a:cubicBezTo>
                  <a:lnTo>
                    <a:pt x="631" y="4474"/>
                  </a:lnTo>
                  <a:cubicBezTo>
                    <a:pt x="631" y="3939"/>
                    <a:pt x="1103" y="3403"/>
                    <a:pt x="1639" y="3403"/>
                  </a:cubicBezTo>
                  <a:close/>
                  <a:moveTo>
                    <a:pt x="4411" y="1"/>
                  </a:moveTo>
                  <a:cubicBezTo>
                    <a:pt x="3466" y="1"/>
                    <a:pt x="2710" y="788"/>
                    <a:pt x="2710" y="1733"/>
                  </a:cubicBezTo>
                  <a:lnTo>
                    <a:pt x="2710" y="2742"/>
                  </a:lnTo>
                  <a:lnTo>
                    <a:pt x="1671" y="2742"/>
                  </a:lnTo>
                  <a:cubicBezTo>
                    <a:pt x="725" y="2742"/>
                    <a:pt x="1" y="3529"/>
                    <a:pt x="1" y="4474"/>
                  </a:cubicBezTo>
                  <a:lnTo>
                    <a:pt x="1" y="7908"/>
                  </a:lnTo>
                  <a:cubicBezTo>
                    <a:pt x="1" y="8728"/>
                    <a:pt x="568" y="9452"/>
                    <a:pt x="1355" y="9610"/>
                  </a:cubicBezTo>
                  <a:lnTo>
                    <a:pt x="1355" y="11342"/>
                  </a:lnTo>
                  <a:cubicBezTo>
                    <a:pt x="1355" y="11500"/>
                    <a:pt x="1450" y="11594"/>
                    <a:pt x="1576" y="11657"/>
                  </a:cubicBezTo>
                  <a:cubicBezTo>
                    <a:pt x="1607" y="11668"/>
                    <a:pt x="1646" y="11675"/>
                    <a:pt x="1687" y="11675"/>
                  </a:cubicBezTo>
                  <a:cubicBezTo>
                    <a:pt x="1769" y="11675"/>
                    <a:pt x="1860" y="11647"/>
                    <a:pt x="1923" y="11563"/>
                  </a:cubicBezTo>
                  <a:lnTo>
                    <a:pt x="3876" y="9610"/>
                  </a:lnTo>
                  <a:lnTo>
                    <a:pt x="6491" y="9610"/>
                  </a:lnTo>
                  <a:cubicBezTo>
                    <a:pt x="7436" y="9610"/>
                    <a:pt x="8224" y="8854"/>
                    <a:pt x="8224" y="7908"/>
                  </a:cubicBezTo>
                  <a:lnTo>
                    <a:pt x="8224" y="7341"/>
                  </a:lnTo>
                  <a:lnTo>
                    <a:pt x="9704" y="8822"/>
                  </a:lnTo>
                  <a:cubicBezTo>
                    <a:pt x="9773" y="8868"/>
                    <a:pt x="9876" y="8897"/>
                    <a:pt x="9976" y="8897"/>
                  </a:cubicBezTo>
                  <a:cubicBezTo>
                    <a:pt x="10013" y="8897"/>
                    <a:pt x="10049" y="8893"/>
                    <a:pt x="10082" y="8885"/>
                  </a:cubicBezTo>
                  <a:cubicBezTo>
                    <a:pt x="10208" y="8854"/>
                    <a:pt x="10271" y="8696"/>
                    <a:pt x="10271" y="8570"/>
                  </a:cubicBezTo>
                  <a:lnTo>
                    <a:pt x="10271" y="6837"/>
                  </a:lnTo>
                  <a:cubicBezTo>
                    <a:pt x="11059" y="6680"/>
                    <a:pt x="11658" y="5987"/>
                    <a:pt x="11658" y="5136"/>
                  </a:cubicBezTo>
                  <a:lnTo>
                    <a:pt x="11658" y="1733"/>
                  </a:lnTo>
                  <a:cubicBezTo>
                    <a:pt x="11595" y="788"/>
                    <a:pt x="10870" y="1"/>
                    <a:pt x="99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36"/>
            <p:cNvSpPr/>
            <p:nvPr/>
          </p:nvSpPr>
          <p:spPr>
            <a:xfrm>
              <a:off x="-35093925" y="2419175"/>
              <a:ext cx="18150" cy="17350"/>
            </a:xfrm>
            <a:custGeom>
              <a:rect b="b" l="l" r="r" t="t"/>
              <a:pathLst>
                <a:path extrusionOk="0" h="694" w="726">
                  <a:moveTo>
                    <a:pt x="348" y="1"/>
                  </a:moveTo>
                  <a:cubicBezTo>
                    <a:pt x="159" y="1"/>
                    <a:pt x="1" y="158"/>
                    <a:pt x="1" y="347"/>
                  </a:cubicBezTo>
                  <a:cubicBezTo>
                    <a:pt x="1" y="536"/>
                    <a:pt x="159" y="694"/>
                    <a:pt x="348" y="694"/>
                  </a:cubicBezTo>
                  <a:cubicBezTo>
                    <a:pt x="568" y="694"/>
                    <a:pt x="726" y="536"/>
                    <a:pt x="726" y="347"/>
                  </a:cubicBezTo>
                  <a:cubicBezTo>
                    <a:pt x="726" y="158"/>
                    <a:pt x="568" y="1"/>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36"/>
            <p:cNvSpPr/>
            <p:nvPr/>
          </p:nvSpPr>
          <p:spPr>
            <a:xfrm>
              <a:off x="-35042725" y="2419175"/>
              <a:ext cx="18150" cy="17350"/>
            </a:xfrm>
            <a:custGeom>
              <a:rect b="b" l="l" r="r" t="t"/>
              <a:pathLst>
                <a:path extrusionOk="0" h="694" w="726">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36"/>
            <p:cNvSpPr/>
            <p:nvPr/>
          </p:nvSpPr>
          <p:spPr>
            <a:xfrm>
              <a:off x="-34991525" y="2419175"/>
              <a:ext cx="18150" cy="17350"/>
            </a:xfrm>
            <a:custGeom>
              <a:rect b="b" l="l" r="r" t="t"/>
              <a:pathLst>
                <a:path extrusionOk="0" h="694" w="726">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7" name="Google Shape;317;p36"/>
          <p:cNvGrpSpPr/>
          <p:nvPr/>
        </p:nvGrpSpPr>
        <p:grpSpPr>
          <a:xfrm>
            <a:off x="5529154" y="1561983"/>
            <a:ext cx="487551" cy="550891"/>
            <a:chOff x="1049375" y="2318350"/>
            <a:chExt cx="298525" cy="295400"/>
          </a:xfrm>
        </p:grpSpPr>
        <p:sp>
          <p:nvSpPr>
            <p:cNvPr id="318" name="Google Shape;318;p36"/>
            <p:cNvSpPr/>
            <p:nvPr/>
          </p:nvSpPr>
          <p:spPr>
            <a:xfrm>
              <a:off x="1101350" y="2492325"/>
              <a:ext cx="70125" cy="50525"/>
            </a:xfrm>
            <a:custGeom>
              <a:rect b="b" l="l" r="r" t="t"/>
              <a:pathLst>
                <a:path extrusionOk="0" h="2021" w="2805">
                  <a:moveTo>
                    <a:pt x="2473" y="0"/>
                  </a:moveTo>
                  <a:cubicBezTo>
                    <a:pt x="2377" y="0"/>
                    <a:pt x="2273" y="32"/>
                    <a:pt x="2206" y="99"/>
                  </a:cubicBezTo>
                  <a:lnTo>
                    <a:pt x="1072" y="1233"/>
                  </a:lnTo>
                  <a:lnTo>
                    <a:pt x="599" y="761"/>
                  </a:lnTo>
                  <a:cubicBezTo>
                    <a:pt x="536" y="713"/>
                    <a:pt x="449" y="690"/>
                    <a:pt x="363" y="690"/>
                  </a:cubicBezTo>
                  <a:cubicBezTo>
                    <a:pt x="276" y="690"/>
                    <a:pt x="189" y="713"/>
                    <a:pt x="126" y="761"/>
                  </a:cubicBezTo>
                  <a:cubicBezTo>
                    <a:pt x="0" y="887"/>
                    <a:pt x="0" y="1139"/>
                    <a:pt x="126" y="1233"/>
                  </a:cubicBezTo>
                  <a:lnTo>
                    <a:pt x="820" y="1958"/>
                  </a:lnTo>
                  <a:cubicBezTo>
                    <a:pt x="914" y="2021"/>
                    <a:pt x="977" y="2021"/>
                    <a:pt x="1072" y="2021"/>
                  </a:cubicBezTo>
                  <a:cubicBezTo>
                    <a:pt x="1135" y="2021"/>
                    <a:pt x="1261" y="1989"/>
                    <a:pt x="1292" y="1926"/>
                  </a:cubicBezTo>
                  <a:lnTo>
                    <a:pt x="2678" y="540"/>
                  </a:lnTo>
                  <a:cubicBezTo>
                    <a:pt x="2804" y="414"/>
                    <a:pt x="2804" y="162"/>
                    <a:pt x="2678" y="68"/>
                  </a:cubicBezTo>
                  <a:cubicBezTo>
                    <a:pt x="2634" y="24"/>
                    <a:pt x="2557" y="0"/>
                    <a:pt x="24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36"/>
            <p:cNvSpPr/>
            <p:nvPr/>
          </p:nvSpPr>
          <p:spPr>
            <a:xfrm>
              <a:off x="1101350" y="2440525"/>
              <a:ext cx="70125" cy="51150"/>
            </a:xfrm>
            <a:custGeom>
              <a:rect b="b" l="l" r="r" t="t"/>
              <a:pathLst>
                <a:path extrusionOk="0" h="2046" w="2805">
                  <a:moveTo>
                    <a:pt x="2469" y="1"/>
                  </a:moveTo>
                  <a:cubicBezTo>
                    <a:pt x="2374" y="1"/>
                    <a:pt x="2272" y="40"/>
                    <a:pt x="2206" y="123"/>
                  </a:cubicBezTo>
                  <a:lnTo>
                    <a:pt x="1072" y="1257"/>
                  </a:lnTo>
                  <a:lnTo>
                    <a:pt x="599" y="785"/>
                  </a:lnTo>
                  <a:cubicBezTo>
                    <a:pt x="536" y="738"/>
                    <a:pt x="449" y="714"/>
                    <a:pt x="363" y="714"/>
                  </a:cubicBezTo>
                  <a:cubicBezTo>
                    <a:pt x="276" y="714"/>
                    <a:pt x="189" y="738"/>
                    <a:pt x="126" y="785"/>
                  </a:cubicBezTo>
                  <a:cubicBezTo>
                    <a:pt x="0" y="911"/>
                    <a:pt x="0" y="1163"/>
                    <a:pt x="126" y="1257"/>
                  </a:cubicBezTo>
                  <a:lnTo>
                    <a:pt x="820" y="1982"/>
                  </a:lnTo>
                  <a:cubicBezTo>
                    <a:pt x="914" y="2045"/>
                    <a:pt x="977" y="2045"/>
                    <a:pt x="1072" y="2045"/>
                  </a:cubicBezTo>
                  <a:cubicBezTo>
                    <a:pt x="1135" y="2045"/>
                    <a:pt x="1261" y="2014"/>
                    <a:pt x="1292" y="1951"/>
                  </a:cubicBezTo>
                  <a:lnTo>
                    <a:pt x="2678" y="564"/>
                  </a:lnTo>
                  <a:cubicBezTo>
                    <a:pt x="2804" y="438"/>
                    <a:pt x="2804" y="186"/>
                    <a:pt x="2678" y="92"/>
                  </a:cubicBezTo>
                  <a:cubicBezTo>
                    <a:pt x="2634" y="32"/>
                    <a:pt x="2554" y="1"/>
                    <a:pt x="24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36"/>
            <p:cNvSpPr/>
            <p:nvPr/>
          </p:nvSpPr>
          <p:spPr>
            <a:xfrm>
              <a:off x="1101350" y="2388550"/>
              <a:ext cx="70125" cy="51125"/>
            </a:xfrm>
            <a:custGeom>
              <a:rect b="b" l="l" r="r" t="t"/>
              <a:pathLst>
                <a:path extrusionOk="0" h="2045" w="2805">
                  <a:moveTo>
                    <a:pt x="2469" y="1"/>
                  </a:moveTo>
                  <a:cubicBezTo>
                    <a:pt x="2374" y="1"/>
                    <a:pt x="2272" y="40"/>
                    <a:pt x="2206" y="123"/>
                  </a:cubicBezTo>
                  <a:lnTo>
                    <a:pt x="1072" y="1257"/>
                  </a:lnTo>
                  <a:lnTo>
                    <a:pt x="599" y="785"/>
                  </a:lnTo>
                  <a:cubicBezTo>
                    <a:pt x="536" y="722"/>
                    <a:pt x="449" y="690"/>
                    <a:pt x="363" y="690"/>
                  </a:cubicBezTo>
                  <a:cubicBezTo>
                    <a:pt x="276" y="690"/>
                    <a:pt x="189" y="722"/>
                    <a:pt x="126" y="785"/>
                  </a:cubicBezTo>
                  <a:cubicBezTo>
                    <a:pt x="0" y="911"/>
                    <a:pt x="0" y="1131"/>
                    <a:pt x="126" y="1257"/>
                  </a:cubicBezTo>
                  <a:lnTo>
                    <a:pt x="820" y="1982"/>
                  </a:lnTo>
                  <a:cubicBezTo>
                    <a:pt x="914" y="2045"/>
                    <a:pt x="977" y="2045"/>
                    <a:pt x="1072" y="2045"/>
                  </a:cubicBezTo>
                  <a:cubicBezTo>
                    <a:pt x="1135" y="2045"/>
                    <a:pt x="1261" y="2013"/>
                    <a:pt x="1292" y="1919"/>
                  </a:cubicBezTo>
                  <a:lnTo>
                    <a:pt x="2678" y="532"/>
                  </a:lnTo>
                  <a:cubicBezTo>
                    <a:pt x="2804" y="438"/>
                    <a:pt x="2804" y="186"/>
                    <a:pt x="2678" y="91"/>
                  </a:cubicBezTo>
                  <a:cubicBezTo>
                    <a:pt x="2634" y="32"/>
                    <a:pt x="2554" y="1"/>
                    <a:pt x="24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36"/>
            <p:cNvSpPr/>
            <p:nvPr/>
          </p:nvSpPr>
          <p:spPr>
            <a:xfrm>
              <a:off x="1049375" y="2318350"/>
              <a:ext cx="298525" cy="295400"/>
            </a:xfrm>
            <a:custGeom>
              <a:rect b="b" l="l" r="r" t="t"/>
              <a:pathLst>
                <a:path extrusionOk="0" h="11816" w="11941">
                  <a:moveTo>
                    <a:pt x="6963" y="1198"/>
                  </a:moveTo>
                  <a:lnTo>
                    <a:pt x="7876" y="2143"/>
                  </a:lnTo>
                  <a:lnTo>
                    <a:pt x="6963" y="2143"/>
                  </a:lnTo>
                  <a:lnTo>
                    <a:pt x="6963" y="1198"/>
                  </a:lnTo>
                  <a:close/>
                  <a:moveTo>
                    <a:pt x="10286" y="3498"/>
                  </a:moveTo>
                  <a:cubicBezTo>
                    <a:pt x="10373" y="3498"/>
                    <a:pt x="10460" y="3530"/>
                    <a:pt x="10523" y="3593"/>
                  </a:cubicBezTo>
                  <a:lnTo>
                    <a:pt x="10995" y="4065"/>
                  </a:lnTo>
                  <a:cubicBezTo>
                    <a:pt x="11184" y="4223"/>
                    <a:pt x="11184" y="4475"/>
                    <a:pt x="11027" y="4569"/>
                  </a:cubicBezTo>
                  <a:lnTo>
                    <a:pt x="10806" y="4821"/>
                  </a:lnTo>
                  <a:lnTo>
                    <a:pt x="9798" y="3845"/>
                  </a:lnTo>
                  <a:lnTo>
                    <a:pt x="10050" y="3593"/>
                  </a:lnTo>
                  <a:cubicBezTo>
                    <a:pt x="10113" y="3530"/>
                    <a:pt x="10200" y="3498"/>
                    <a:pt x="10286" y="3498"/>
                  </a:cubicBezTo>
                  <a:close/>
                  <a:moveTo>
                    <a:pt x="9294" y="4349"/>
                  </a:moveTo>
                  <a:lnTo>
                    <a:pt x="10271" y="5325"/>
                  </a:lnTo>
                  <a:lnTo>
                    <a:pt x="7845" y="7783"/>
                  </a:lnTo>
                  <a:lnTo>
                    <a:pt x="6868" y="6774"/>
                  </a:lnTo>
                  <a:lnTo>
                    <a:pt x="9294" y="4349"/>
                  </a:lnTo>
                  <a:close/>
                  <a:moveTo>
                    <a:pt x="6585" y="7499"/>
                  </a:moveTo>
                  <a:lnTo>
                    <a:pt x="7183" y="8098"/>
                  </a:lnTo>
                  <a:lnTo>
                    <a:pt x="6427" y="8255"/>
                  </a:lnTo>
                  <a:lnTo>
                    <a:pt x="6585" y="7499"/>
                  </a:lnTo>
                  <a:close/>
                  <a:moveTo>
                    <a:pt x="6994" y="10398"/>
                  </a:moveTo>
                  <a:lnTo>
                    <a:pt x="6994" y="10776"/>
                  </a:lnTo>
                  <a:cubicBezTo>
                    <a:pt x="6994" y="10870"/>
                    <a:pt x="7057" y="10996"/>
                    <a:pt x="7089" y="11122"/>
                  </a:cubicBezTo>
                  <a:lnTo>
                    <a:pt x="1071" y="11122"/>
                  </a:lnTo>
                  <a:cubicBezTo>
                    <a:pt x="882" y="11122"/>
                    <a:pt x="693" y="10965"/>
                    <a:pt x="693" y="10776"/>
                  </a:cubicBezTo>
                  <a:lnTo>
                    <a:pt x="693" y="10398"/>
                  </a:lnTo>
                  <a:close/>
                  <a:moveTo>
                    <a:pt x="6270" y="663"/>
                  </a:moveTo>
                  <a:lnTo>
                    <a:pt x="6270" y="2458"/>
                  </a:lnTo>
                  <a:cubicBezTo>
                    <a:pt x="6270" y="2647"/>
                    <a:pt x="6427" y="2805"/>
                    <a:pt x="6616" y="2805"/>
                  </a:cubicBezTo>
                  <a:lnTo>
                    <a:pt x="8349" y="2805"/>
                  </a:lnTo>
                  <a:lnTo>
                    <a:pt x="8349" y="4286"/>
                  </a:lnTo>
                  <a:lnTo>
                    <a:pt x="6112" y="6554"/>
                  </a:lnTo>
                  <a:cubicBezTo>
                    <a:pt x="6081" y="6585"/>
                    <a:pt x="6018" y="6680"/>
                    <a:pt x="6018" y="6711"/>
                  </a:cubicBezTo>
                  <a:lnTo>
                    <a:pt x="5608" y="8633"/>
                  </a:lnTo>
                  <a:cubicBezTo>
                    <a:pt x="5545" y="8759"/>
                    <a:pt x="5608" y="8885"/>
                    <a:pt x="5671" y="8948"/>
                  </a:cubicBezTo>
                  <a:cubicBezTo>
                    <a:pt x="5742" y="9019"/>
                    <a:pt x="5813" y="9055"/>
                    <a:pt x="5897" y="9055"/>
                  </a:cubicBezTo>
                  <a:cubicBezTo>
                    <a:pt x="5925" y="9055"/>
                    <a:pt x="5955" y="9051"/>
                    <a:pt x="5986" y="9043"/>
                  </a:cubicBezTo>
                  <a:lnTo>
                    <a:pt x="7908" y="8602"/>
                  </a:lnTo>
                  <a:cubicBezTo>
                    <a:pt x="8002" y="8602"/>
                    <a:pt x="8034" y="8570"/>
                    <a:pt x="8065" y="8507"/>
                  </a:cubicBezTo>
                  <a:lnTo>
                    <a:pt x="8349" y="8255"/>
                  </a:lnTo>
                  <a:lnTo>
                    <a:pt x="8349" y="10807"/>
                  </a:lnTo>
                  <a:lnTo>
                    <a:pt x="8380" y="10807"/>
                  </a:lnTo>
                  <a:cubicBezTo>
                    <a:pt x="8380" y="10996"/>
                    <a:pt x="8223" y="11154"/>
                    <a:pt x="8034" y="11154"/>
                  </a:cubicBezTo>
                  <a:cubicBezTo>
                    <a:pt x="7845" y="11154"/>
                    <a:pt x="7687" y="10996"/>
                    <a:pt x="7687" y="10807"/>
                  </a:cubicBezTo>
                  <a:lnTo>
                    <a:pt x="7687" y="10083"/>
                  </a:lnTo>
                  <a:cubicBezTo>
                    <a:pt x="7687" y="9893"/>
                    <a:pt x="7530" y="9736"/>
                    <a:pt x="7309" y="9736"/>
                  </a:cubicBezTo>
                  <a:lnTo>
                    <a:pt x="1386" y="9736"/>
                  </a:lnTo>
                  <a:lnTo>
                    <a:pt x="1386" y="663"/>
                  </a:lnTo>
                  <a:close/>
                  <a:moveTo>
                    <a:pt x="1071" y="1"/>
                  </a:moveTo>
                  <a:cubicBezTo>
                    <a:pt x="882" y="1"/>
                    <a:pt x="693" y="158"/>
                    <a:pt x="693" y="379"/>
                  </a:cubicBezTo>
                  <a:lnTo>
                    <a:pt x="693" y="9736"/>
                  </a:lnTo>
                  <a:lnTo>
                    <a:pt x="347" y="9736"/>
                  </a:lnTo>
                  <a:cubicBezTo>
                    <a:pt x="158" y="9736"/>
                    <a:pt x="0" y="9893"/>
                    <a:pt x="0" y="10083"/>
                  </a:cubicBezTo>
                  <a:lnTo>
                    <a:pt x="0" y="10807"/>
                  </a:lnTo>
                  <a:cubicBezTo>
                    <a:pt x="0" y="11406"/>
                    <a:pt x="473" y="11815"/>
                    <a:pt x="1008" y="11815"/>
                  </a:cubicBezTo>
                  <a:lnTo>
                    <a:pt x="8002" y="11815"/>
                  </a:lnTo>
                  <a:cubicBezTo>
                    <a:pt x="8569" y="11815"/>
                    <a:pt x="9011" y="11343"/>
                    <a:pt x="9011" y="10807"/>
                  </a:cubicBezTo>
                  <a:lnTo>
                    <a:pt x="9011" y="7562"/>
                  </a:lnTo>
                  <a:lnTo>
                    <a:pt x="11499" y="5105"/>
                  </a:lnTo>
                  <a:cubicBezTo>
                    <a:pt x="11940" y="4664"/>
                    <a:pt x="11940" y="4034"/>
                    <a:pt x="11531" y="3593"/>
                  </a:cubicBezTo>
                  <a:lnTo>
                    <a:pt x="11058" y="3120"/>
                  </a:lnTo>
                  <a:cubicBezTo>
                    <a:pt x="10869" y="2931"/>
                    <a:pt x="10609" y="2836"/>
                    <a:pt x="10346" y="2836"/>
                  </a:cubicBezTo>
                  <a:cubicBezTo>
                    <a:pt x="10082" y="2836"/>
                    <a:pt x="9814" y="2931"/>
                    <a:pt x="9609" y="3120"/>
                  </a:cubicBezTo>
                  <a:lnTo>
                    <a:pt x="9105" y="3624"/>
                  </a:lnTo>
                  <a:lnTo>
                    <a:pt x="9105" y="2490"/>
                  </a:lnTo>
                  <a:cubicBezTo>
                    <a:pt x="9105" y="2427"/>
                    <a:pt x="9074" y="2332"/>
                    <a:pt x="8979" y="2269"/>
                  </a:cubicBezTo>
                  <a:lnTo>
                    <a:pt x="6900" y="127"/>
                  </a:lnTo>
                  <a:cubicBezTo>
                    <a:pt x="6805" y="64"/>
                    <a:pt x="6742" y="1"/>
                    <a:pt x="66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2" name="Google Shape;322;p36"/>
          <p:cNvSpPr txBox="1"/>
          <p:nvPr>
            <p:ph idx="2" type="body"/>
          </p:nvPr>
        </p:nvSpPr>
        <p:spPr>
          <a:xfrm>
            <a:off x="765625" y="2309925"/>
            <a:ext cx="1710900" cy="424500"/>
          </a:xfrm>
          <a:prstGeom prst="rect">
            <a:avLst/>
          </a:prstGeom>
        </p:spPr>
        <p:txBody>
          <a:bodyPr anchorCtr="0" anchor="t" bIns="0" lIns="0" spcFirstLastPara="1" rIns="0" wrap="square" tIns="0">
            <a:noAutofit/>
          </a:bodyPr>
          <a:lstStyle/>
          <a:p>
            <a:pPr indent="0" lvl="0" marL="0" rtl="0" algn="ctr">
              <a:spcBef>
                <a:spcPts val="600"/>
              </a:spcBef>
              <a:spcAft>
                <a:spcPts val="0"/>
              </a:spcAft>
              <a:buNone/>
            </a:pPr>
            <a:r>
              <a:rPr lang="en">
                <a:solidFill>
                  <a:schemeClr val="accent4"/>
                </a:solidFill>
              </a:rPr>
              <a:t>Git Branch</a:t>
            </a:r>
            <a:endParaRPr>
              <a:solidFill>
                <a:schemeClr val="accent4"/>
              </a:solidFill>
            </a:endParaRPr>
          </a:p>
        </p:txBody>
      </p:sp>
      <p:sp>
        <p:nvSpPr>
          <p:cNvPr id="323" name="Google Shape;323;p36"/>
          <p:cNvSpPr txBox="1"/>
          <p:nvPr>
            <p:ph idx="2" type="body"/>
          </p:nvPr>
        </p:nvSpPr>
        <p:spPr>
          <a:xfrm>
            <a:off x="2899225" y="2309925"/>
            <a:ext cx="1710900" cy="424500"/>
          </a:xfrm>
          <a:prstGeom prst="rect">
            <a:avLst/>
          </a:prstGeom>
        </p:spPr>
        <p:txBody>
          <a:bodyPr anchorCtr="0" anchor="t" bIns="0" lIns="0" spcFirstLastPara="1" rIns="0" wrap="square" tIns="0">
            <a:noAutofit/>
          </a:bodyPr>
          <a:lstStyle/>
          <a:p>
            <a:pPr indent="0" lvl="0" marL="0" rtl="0" algn="ctr">
              <a:spcBef>
                <a:spcPts val="600"/>
              </a:spcBef>
              <a:spcAft>
                <a:spcPts val="0"/>
              </a:spcAft>
              <a:buNone/>
            </a:pPr>
            <a:r>
              <a:rPr lang="en">
                <a:solidFill>
                  <a:schemeClr val="accent6"/>
                </a:solidFill>
              </a:rPr>
              <a:t>Communication</a:t>
            </a:r>
            <a:endParaRPr>
              <a:solidFill>
                <a:schemeClr val="accent6"/>
              </a:solidFill>
            </a:endParaRPr>
          </a:p>
        </p:txBody>
      </p:sp>
      <p:sp>
        <p:nvSpPr>
          <p:cNvPr id="324" name="Google Shape;324;p36"/>
          <p:cNvSpPr txBox="1"/>
          <p:nvPr>
            <p:ph idx="2" type="body"/>
          </p:nvPr>
        </p:nvSpPr>
        <p:spPr>
          <a:xfrm>
            <a:off x="4880425" y="2309925"/>
            <a:ext cx="1710900" cy="424500"/>
          </a:xfrm>
          <a:prstGeom prst="rect">
            <a:avLst/>
          </a:prstGeom>
        </p:spPr>
        <p:txBody>
          <a:bodyPr anchorCtr="0" anchor="t" bIns="0" lIns="0" spcFirstLastPara="1" rIns="0" wrap="square" tIns="0">
            <a:noAutofit/>
          </a:bodyPr>
          <a:lstStyle/>
          <a:p>
            <a:pPr indent="0" lvl="0" marL="0" rtl="0" algn="ctr">
              <a:spcBef>
                <a:spcPts val="600"/>
              </a:spcBef>
              <a:spcAft>
                <a:spcPts val="0"/>
              </a:spcAft>
              <a:buNone/>
            </a:pPr>
            <a:r>
              <a:rPr lang="en">
                <a:solidFill>
                  <a:schemeClr val="lt2"/>
                </a:solidFill>
              </a:rPr>
              <a:t>File Organization</a:t>
            </a:r>
            <a:endParaRPr>
              <a:solidFill>
                <a:schemeClr val="lt2"/>
              </a:solidFill>
            </a:endParaRPr>
          </a:p>
        </p:txBody>
      </p:sp>
      <p:sp>
        <p:nvSpPr>
          <p:cNvPr id="325" name="Google Shape;325;p36"/>
          <p:cNvSpPr txBox="1"/>
          <p:nvPr>
            <p:ph idx="2" type="body"/>
          </p:nvPr>
        </p:nvSpPr>
        <p:spPr>
          <a:xfrm>
            <a:off x="765625" y="2690925"/>
            <a:ext cx="1710900" cy="424500"/>
          </a:xfrm>
          <a:prstGeom prst="rect">
            <a:avLst/>
          </a:prstGeom>
        </p:spPr>
        <p:txBody>
          <a:bodyPr anchorCtr="0" anchor="t" bIns="0" lIns="0" spcFirstLastPara="1" rIns="0" wrap="square" tIns="0">
            <a:noAutofit/>
          </a:bodyPr>
          <a:lstStyle/>
          <a:p>
            <a:pPr indent="0" lvl="0" marL="0" rtl="0" algn="ctr">
              <a:spcBef>
                <a:spcPts val="600"/>
              </a:spcBef>
              <a:spcAft>
                <a:spcPts val="0"/>
              </a:spcAft>
              <a:buNone/>
            </a:pPr>
            <a:r>
              <a:rPr lang="en" sz="1400"/>
              <a:t>Separate coding environments</a:t>
            </a:r>
            <a:endParaRPr sz="1200"/>
          </a:p>
        </p:txBody>
      </p:sp>
      <p:sp>
        <p:nvSpPr>
          <p:cNvPr id="326" name="Google Shape;326;p36"/>
          <p:cNvSpPr txBox="1"/>
          <p:nvPr>
            <p:ph idx="2" type="body"/>
          </p:nvPr>
        </p:nvSpPr>
        <p:spPr>
          <a:xfrm>
            <a:off x="2899225" y="2690925"/>
            <a:ext cx="1710900" cy="424500"/>
          </a:xfrm>
          <a:prstGeom prst="rect">
            <a:avLst/>
          </a:prstGeom>
        </p:spPr>
        <p:txBody>
          <a:bodyPr anchorCtr="0" anchor="t" bIns="0" lIns="0" spcFirstLastPara="1" rIns="0" wrap="square" tIns="0">
            <a:noAutofit/>
          </a:bodyPr>
          <a:lstStyle/>
          <a:p>
            <a:pPr indent="0" lvl="0" marL="0" rtl="0" algn="ctr">
              <a:spcBef>
                <a:spcPts val="600"/>
              </a:spcBef>
              <a:spcAft>
                <a:spcPts val="0"/>
              </a:spcAft>
              <a:buNone/>
            </a:pPr>
            <a:r>
              <a:rPr lang="en" sz="1400"/>
              <a:t>Both Discord and class time to work on project as well as assign milestones</a:t>
            </a:r>
            <a:endParaRPr sz="1200"/>
          </a:p>
        </p:txBody>
      </p:sp>
      <p:sp>
        <p:nvSpPr>
          <p:cNvPr id="327" name="Google Shape;327;p36"/>
          <p:cNvSpPr txBox="1"/>
          <p:nvPr>
            <p:ph idx="2" type="body"/>
          </p:nvPr>
        </p:nvSpPr>
        <p:spPr>
          <a:xfrm>
            <a:off x="4880425" y="2690925"/>
            <a:ext cx="1710900" cy="424500"/>
          </a:xfrm>
          <a:prstGeom prst="rect">
            <a:avLst/>
          </a:prstGeom>
        </p:spPr>
        <p:txBody>
          <a:bodyPr anchorCtr="0" anchor="t" bIns="0" lIns="0" spcFirstLastPara="1" rIns="0" wrap="square" tIns="0">
            <a:noAutofit/>
          </a:bodyPr>
          <a:lstStyle/>
          <a:p>
            <a:pPr indent="0" lvl="0" marL="0" rtl="0" algn="ctr">
              <a:spcBef>
                <a:spcPts val="600"/>
              </a:spcBef>
              <a:spcAft>
                <a:spcPts val="0"/>
              </a:spcAft>
              <a:buNone/>
            </a:pPr>
            <a:r>
              <a:rPr lang="en" sz="1400"/>
              <a:t>Website, Simulation and Visualization in different folders for ease of access</a:t>
            </a:r>
            <a:endParaRPr sz="1200"/>
          </a:p>
        </p:txBody>
      </p:sp>
      <p:sp>
        <p:nvSpPr>
          <p:cNvPr id="328" name="Google Shape;328;p36"/>
          <p:cNvSpPr txBox="1"/>
          <p:nvPr>
            <p:ph idx="2" type="body"/>
          </p:nvPr>
        </p:nvSpPr>
        <p:spPr>
          <a:xfrm>
            <a:off x="7015675" y="1628250"/>
            <a:ext cx="2013600" cy="18870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b="1" lang="en" sz="1800">
                <a:latin typeface="Muli"/>
                <a:ea typeface="Muli"/>
                <a:cs typeface="Muli"/>
                <a:sym typeface="Muli"/>
              </a:rPr>
              <a:t>Protocol Protocol</a:t>
            </a:r>
            <a:endParaRPr b="1" sz="1800">
              <a:latin typeface="Muli"/>
              <a:ea typeface="Muli"/>
              <a:cs typeface="Muli"/>
              <a:sym typeface="Muli"/>
            </a:endParaRPr>
          </a:p>
          <a:p>
            <a:pPr indent="-342900" lvl="0" marL="457200" rtl="0" algn="l">
              <a:spcBef>
                <a:spcPts val="600"/>
              </a:spcBef>
              <a:spcAft>
                <a:spcPts val="0"/>
              </a:spcAft>
              <a:buSzPts val="1800"/>
              <a:buFont typeface="Muli"/>
              <a:buChar char="-"/>
            </a:pPr>
            <a:r>
              <a:rPr b="1" lang="en" sz="1800">
                <a:latin typeface="Muli"/>
                <a:ea typeface="Muli"/>
                <a:cs typeface="Muli"/>
                <a:sym typeface="Muli"/>
              </a:rPr>
              <a:t>Website</a:t>
            </a:r>
            <a:endParaRPr b="1" sz="1800">
              <a:latin typeface="Muli"/>
              <a:ea typeface="Muli"/>
              <a:cs typeface="Muli"/>
              <a:sym typeface="Muli"/>
            </a:endParaRPr>
          </a:p>
          <a:p>
            <a:pPr indent="-342900" lvl="0" marL="457200" rtl="0" algn="l">
              <a:spcBef>
                <a:spcPts val="0"/>
              </a:spcBef>
              <a:spcAft>
                <a:spcPts val="0"/>
              </a:spcAft>
              <a:buSzPts val="1800"/>
              <a:buFont typeface="Muli"/>
              <a:buChar char="-"/>
            </a:pPr>
            <a:r>
              <a:rPr b="1" lang="en" sz="1800">
                <a:latin typeface="Muli"/>
                <a:ea typeface="Muli"/>
                <a:cs typeface="Muli"/>
                <a:sym typeface="Muli"/>
              </a:rPr>
              <a:t>Simulation</a:t>
            </a:r>
            <a:endParaRPr b="1" sz="1800">
              <a:latin typeface="Muli"/>
              <a:ea typeface="Muli"/>
              <a:cs typeface="Muli"/>
              <a:sym typeface="Muli"/>
            </a:endParaRPr>
          </a:p>
          <a:p>
            <a:pPr indent="-342900" lvl="1" marL="914400" rtl="0" algn="l">
              <a:spcBef>
                <a:spcPts val="0"/>
              </a:spcBef>
              <a:spcAft>
                <a:spcPts val="0"/>
              </a:spcAft>
              <a:buSzPts val="1800"/>
              <a:buFont typeface="Muli"/>
              <a:buChar char="-"/>
            </a:pPr>
            <a:r>
              <a:rPr b="1" lang="en" sz="1800">
                <a:latin typeface="Muli"/>
                <a:ea typeface="Muli"/>
                <a:cs typeface="Muli"/>
                <a:sym typeface="Muli"/>
              </a:rPr>
              <a:t>Simulator</a:t>
            </a:r>
            <a:endParaRPr b="1" sz="1800">
              <a:latin typeface="Muli"/>
              <a:ea typeface="Muli"/>
              <a:cs typeface="Muli"/>
              <a:sym typeface="Muli"/>
            </a:endParaRPr>
          </a:p>
          <a:p>
            <a:pPr indent="-342900" lvl="1" marL="914400" rtl="0" algn="l">
              <a:spcBef>
                <a:spcPts val="0"/>
              </a:spcBef>
              <a:spcAft>
                <a:spcPts val="0"/>
              </a:spcAft>
              <a:buSzPts val="1800"/>
              <a:buFont typeface="Muli"/>
              <a:buChar char="-"/>
            </a:pPr>
            <a:r>
              <a:rPr b="1" lang="en" sz="1800">
                <a:latin typeface="Muli"/>
                <a:ea typeface="Muli"/>
                <a:cs typeface="Muli"/>
                <a:sym typeface="Muli"/>
              </a:rPr>
              <a:t>Visualizer</a:t>
            </a:r>
            <a:endParaRPr b="1" sz="1800">
              <a:latin typeface="Muli"/>
              <a:ea typeface="Muli"/>
              <a:cs typeface="Muli"/>
              <a:sym typeface="Muli"/>
            </a:endParaRPr>
          </a:p>
        </p:txBody>
      </p:sp>
      <p:cxnSp>
        <p:nvCxnSpPr>
          <p:cNvPr id="329" name="Google Shape;329;p36"/>
          <p:cNvCxnSpPr>
            <a:stCxn id="324" idx="3"/>
            <a:endCxn id="328" idx="0"/>
          </p:cNvCxnSpPr>
          <p:nvPr/>
        </p:nvCxnSpPr>
        <p:spPr>
          <a:xfrm flipH="1" rot="10800000">
            <a:off x="6591325" y="1628175"/>
            <a:ext cx="1431300" cy="894000"/>
          </a:xfrm>
          <a:prstGeom prst="bentConnector4">
            <a:avLst>
              <a:gd fmla="val 14824" name="adj1"/>
              <a:gd fmla="val 126628" name="adj2"/>
            </a:avLst>
          </a:prstGeom>
          <a:noFill/>
          <a:ln cap="flat" cmpd="sng" w="28575">
            <a:solidFill>
              <a:schemeClr val="accent4"/>
            </a:solidFill>
            <a:prstDash val="solid"/>
            <a:round/>
            <a:headEnd len="med" w="med" type="none"/>
            <a:tailEnd len="med" w="med" type="triangle"/>
          </a:ln>
        </p:spPr>
      </p:cxn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37"/>
          <p:cNvSpPr txBox="1"/>
          <p:nvPr>
            <p:ph type="title"/>
          </p:nvPr>
        </p:nvSpPr>
        <p:spPr>
          <a:xfrm>
            <a:off x="580550" y="205975"/>
            <a:ext cx="78357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Goals -&gt; Progress &amp; Challenges</a:t>
            </a:r>
            <a:endParaRPr/>
          </a:p>
        </p:txBody>
      </p:sp>
      <p:sp>
        <p:nvSpPr>
          <p:cNvPr id="335" name="Google Shape;335;p37"/>
          <p:cNvSpPr txBox="1"/>
          <p:nvPr>
            <p:ph idx="1" type="body"/>
          </p:nvPr>
        </p:nvSpPr>
        <p:spPr>
          <a:xfrm>
            <a:off x="580550" y="1352550"/>
            <a:ext cx="2005800" cy="15591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b="1" lang="en" sz="1200">
                <a:latin typeface="Muli"/>
                <a:ea typeface="Muli"/>
                <a:cs typeface="Muli"/>
                <a:sym typeface="Muli"/>
              </a:rPr>
              <a:t>Create Interesting and engaging interface for simulation code</a:t>
            </a:r>
            <a:endParaRPr b="1" sz="1200">
              <a:latin typeface="Muli"/>
              <a:ea typeface="Muli"/>
              <a:cs typeface="Muli"/>
              <a:sym typeface="Muli"/>
            </a:endParaRPr>
          </a:p>
          <a:p>
            <a:pPr indent="-304800" lvl="0" marL="457200" rtl="0" algn="l">
              <a:spcBef>
                <a:spcPts val="600"/>
              </a:spcBef>
              <a:spcAft>
                <a:spcPts val="0"/>
              </a:spcAft>
              <a:buSzPts val="1200"/>
              <a:buChar char="-"/>
            </a:pPr>
            <a:r>
              <a:rPr lang="en" sz="1200"/>
              <a:t>Website displays interface for the simulation</a:t>
            </a:r>
            <a:endParaRPr sz="1200"/>
          </a:p>
        </p:txBody>
      </p:sp>
      <p:sp>
        <p:nvSpPr>
          <p:cNvPr id="336" name="Google Shape;336;p37"/>
          <p:cNvSpPr txBox="1"/>
          <p:nvPr>
            <p:ph idx="2" type="body"/>
          </p:nvPr>
        </p:nvSpPr>
        <p:spPr>
          <a:xfrm>
            <a:off x="2780449" y="1352550"/>
            <a:ext cx="2005800" cy="15591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b="1" lang="en" sz="1200">
                <a:latin typeface="Muli"/>
                <a:ea typeface="Muli"/>
                <a:cs typeface="Muli"/>
                <a:sym typeface="Muli"/>
              </a:rPr>
              <a:t>Create clear definitions and instructions for each protocol</a:t>
            </a:r>
            <a:endParaRPr b="1" sz="1200">
              <a:latin typeface="Muli"/>
              <a:ea typeface="Muli"/>
              <a:cs typeface="Muli"/>
              <a:sym typeface="Muli"/>
            </a:endParaRPr>
          </a:p>
          <a:p>
            <a:pPr indent="-304800" lvl="0" marL="457200" rtl="0" algn="l">
              <a:spcBef>
                <a:spcPts val="600"/>
              </a:spcBef>
              <a:spcAft>
                <a:spcPts val="0"/>
              </a:spcAft>
              <a:buSzPts val="1200"/>
              <a:buChar char="-"/>
            </a:pPr>
            <a:r>
              <a:rPr lang="en" sz="1200"/>
              <a:t>Website displays markdown files that define protocols</a:t>
            </a:r>
            <a:endParaRPr sz="1200"/>
          </a:p>
        </p:txBody>
      </p:sp>
      <p:sp>
        <p:nvSpPr>
          <p:cNvPr id="337" name="Google Shape;337;p37"/>
          <p:cNvSpPr txBox="1"/>
          <p:nvPr>
            <p:ph idx="3" type="body"/>
          </p:nvPr>
        </p:nvSpPr>
        <p:spPr>
          <a:xfrm>
            <a:off x="4980348" y="1352550"/>
            <a:ext cx="2005800" cy="15591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b="1" lang="en" sz="1200">
                <a:latin typeface="Muli"/>
                <a:ea typeface="Muli"/>
                <a:cs typeface="Muli"/>
                <a:sym typeface="Muli"/>
              </a:rPr>
              <a:t>Create clear examples that are portable</a:t>
            </a:r>
            <a:endParaRPr b="1" sz="1200">
              <a:latin typeface="Muli"/>
              <a:ea typeface="Muli"/>
              <a:cs typeface="Muli"/>
              <a:sym typeface="Muli"/>
            </a:endParaRPr>
          </a:p>
          <a:p>
            <a:pPr indent="-304800" lvl="0" marL="457200" rtl="0" algn="l">
              <a:spcBef>
                <a:spcPts val="600"/>
              </a:spcBef>
              <a:spcAft>
                <a:spcPts val="0"/>
              </a:spcAft>
              <a:buSzPts val="1200"/>
              <a:buChar char="-"/>
            </a:pPr>
            <a:r>
              <a:rPr lang="en" sz="1200"/>
              <a:t>Simulations of defined protocols and outputs to visualizer</a:t>
            </a:r>
            <a:endParaRPr sz="1200"/>
          </a:p>
        </p:txBody>
      </p:sp>
      <p:sp>
        <p:nvSpPr>
          <p:cNvPr id="338" name="Google Shape;338;p37"/>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339" name="Google Shape;339;p37"/>
          <p:cNvSpPr txBox="1"/>
          <p:nvPr>
            <p:ph idx="1" type="body"/>
          </p:nvPr>
        </p:nvSpPr>
        <p:spPr>
          <a:xfrm>
            <a:off x="580550" y="3028950"/>
            <a:ext cx="2005800" cy="15591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b="1" lang="en" sz="1200">
                <a:latin typeface="Muli"/>
                <a:ea typeface="Muli"/>
                <a:cs typeface="Muli"/>
                <a:sym typeface="Muli"/>
              </a:rPr>
              <a:t>Have entries for at least 5 protocols</a:t>
            </a:r>
            <a:endParaRPr b="1" sz="1200">
              <a:latin typeface="Muli"/>
              <a:ea typeface="Muli"/>
              <a:cs typeface="Muli"/>
              <a:sym typeface="Muli"/>
            </a:endParaRPr>
          </a:p>
          <a:p>
            <a:pPr indent="-304800" lvl="0" marL="457200" rtl="0" algn="l">
              <a:spcBef>
                <a:spcPts val="600"/>
              </a:spcBef>
              <a:spcAft>
                <a:spcPts val="0"/>
              </a:spcAft>
              <a:buSzPts val="1200"/>
              <a:buChar char="-"/>
            </a:pPr>
            <a:r>
              <a:rPr lang="en" sz="1200"/>
              <a:t>Halfway there !</a:t>
            </a:r>
            <a:endParaRPr sz="1200"/>
          </a:p>
        </p:txBody>
      </p:sp>
      <p:sp>
        <p:nvSpPr>
          <p:cNvPr id="340" name="Google Shape;340;p37"/>
          <p:cNvSpPr txBox="1"/>
          <p:nvPr>
            <p:ph idx="2" type="body"/>
          </p:nvPr>
        </p:nvSpPr>
        <p:spPr>
          <a:xfrm>
            <a:off x="2780449" y="3028950"/>
            <a:ext cx="2005800" cy="15591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b="1" lang="en" sz="1200">
                <a:latin typeface="Muli"/>
                <a:ea typeface="Muli"/>
                <a:cs typeface="Muli"/>
                <a:sym typeface="Muli"/>
              </a:rPr>
              <a:t>Create basic simulation demo for at least 1 protocol</a:t>
            </a:r>
            <a:endParaRPr b="1" sz="1200">
              <a:latin typeface="Muli"/>
              <a:ea typeface="Muli"/>
              <a:cs typeface="Muli"/>
              <a:sym typeface="Muli"/>
            </a:endParaRPr>
          </a:p>
          <a:p>
            <a:pPr indent="-304800" lvl="0" marL="457200" rtl="0" algn="l">
              <a:spcBef>
                <a:spcPts val="600"/>
              </a:spcBef>
              <a:spcAft>
                <a:spcPts val="0"/>
              </a:spcAft>
              <a:buSzPts val="1200"/>
              <a:buChar char="-"/>
            </a:pPr>
            <a:r>
              <a:rPr lang="en" sz="1200"/>
              <a:t>We have a way to simulation multiple protocols with dynamic entries</a:t>
            </a:r>
            <a:endParaRPr sz="12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38"/>
          <p:cNvSpPr txBox="1"/>
          <p:nvPr>
            <p:ph type="ctrTitle"/>
          </p:nvPr>
        </p:nvSpPr>
        <p:spPr>
          <a:xfrm>
            <a:off x="685800" y="1659550"/>
            <a:ext cx="4263900" cy="11598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3</a:t>
            </a:r>
            <a:r>
              <a:rPr lang="en"/>
              <a:t>.</a:t>
            </a:r>
            <a:endParaRPr/>
          </a:p>
          <a:p>
            <a:pPr indent="0" lvl="0" marL="0" rtl="0" algn="l">
              <a:spcBef>
                <a:spcPts val="0"/>
              </a:spcBef>
              <a:spcAft>
                <a:spcPts val="0"/>
              </a:spcAft>
              <a:buNone/>
            </a:pPr>
            <a:r>
              <a:rPr lang="en"/>
              <a:t>Business Proposal</a:t>
            </a:r>
            <a:endParaRPr/>
          </a:p>
        </p:txBody>
      </p:sp>
      <p:pic>
        <p:nvPicPr>
          <p:cNvPr id="346" name="Google Shape;346;p38"/>
          <p:cNvPicPr preferRelativeResize="0"/>
          <p:nvPr/>
        </p:nvPicPr>
        <p:blipFill>
          <a:blip r:embed="rId3">
            <a:alphaModFix/>
          </a:blip>
          <a:stretch>
            <a:fillRect/>
          </a:stretch>
        </p:blipFill>
        <p:spPr>
          <a:xfrm>
            <a:off x="6668374" y="2047176"/>
            <a:ext cx="398324" cy="1159800"/>
          </a:xfrm>
          <a:prstGeom prst="rect">
            <a:avLst/>
          </a:prstGeom>
          <a:noFill/>
          <a:ln>
            <a:noFill/>
          </a:ln>
        </p:spPr>
      </p:pic>
      <p:pic>
        <p:nvPicPr>
          <p:cNvPr id="347" name="Google Shape;347;p38"/>
          <p:cNvPicPr preferRelativeResize="0"/>
          <p:nvPr/>
        </p:nvPicPr>
        <p:blipFill>
          <a:blip r:embed="rId3">
            <a:alphaModFix/>
          </a:blip>
          <a:stretch>
            <a:fillRect/>
          </a:stretch>
        </p:blipFill>
        <p:spPr>
          <a:xfrm>
            <a:off x="6398850" y="1748650"/>
            <a:ext cx="269534" cy="784800"/>
          </a:xfrm>
          <a:prstGeom prst="rect">
            <a:avLst/>
          </a:prstGeom>
          <a:noFill/>
          <a:ln>
            <a:noFill/>
          </a:ln>
        </p:spPr>
      </p:pic>
      <p:pic>
        <p:nvPicPr>
          <p:cNvPr id="348" name="Google Shape;348;p38"/>
          <p:cNvPicPr preferRelativeResize="0"/>
          <p:nvPr/>
        </p:nvPicPr>
        <p:blipFill>
          <a:blip r:embed="rId3">
            <a:alphaModFix/>
          </a:blip>
          <a:stretch>
            <a:fillRect/>
          </a:stretch>
        </p:blipFill>
        <p:spPr>
          <a:xfrm>
            <a:off x="5917475" y="2047175"/>
            <a:ext cx="317775" cy="925300"/>
          </a:xfrm>
          <a:prstGeom prst="rect">
            <a:avLst/>
          </a:prstGeom>
          <a:noFill/>
          <a:ln>
            <a:noFill/>
          </a:ln>
        </p:spPr>
      </p:pic>
      <p:pic>
        <p:nvPicPr>
          <p:cNvPr id="349" name="Google Shape;349;p38"/>
          <p:cNvPicPr preferRelativeResize="0"/>
          <p:nvPr/>
        </p:nvPicPr>
        <p:blipFill>
          <a:blip r:embed="rId3">
            <a:alphaModFix/>
          </a:blip>
          <a:stretch>
            <a:fillRect/>
          </a:stretch>
        </p:blipFill>
        <p:spPr>
          <a:xfrm>
            <a:off x="7163500" y="1632850"/>
            <a:ext cx="228775" cy="666125"/>
          </a:xfrm>
          <a:prstGeom prst="rect">
            <a:avLst/>
          </a:prstGeom>
          <a:noFill/>
          <a:ln>
            <a:noFill/>
          </a:ln>
        </p:spPr>
      </p:pic>
      <p:pic>
        <p:nvPicPr>
          <p:cNvPr id="350" name="Google Shape;350;p38"/>
          <p:cNvPicPr preferRelativeResize="0"/>
          <p:nvPr/>
        </p:nvPicPr>
        <p:blipFill>
          <a:blip r:embed="rId3">
            <a:alphaModFix/>
          </a:blip>
          <a:stretch>
            <a:fillRect/>
          </a:stretch>
        </p:blipFill>
        <p:spPr>
          <a:xfrm>
            <a:off x="7489075" y="1885725"/>
            <a:ext cx="373225" cy="10867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39"/>
          <p:cNvSpPr txBox="1"/>
          <p:nvPr>
            <p:ph type="title"/>
          </p:nvPr>
        </p:nvSpPr>
        <p:spPr>
          <a:xfrm>
            <a:off x="580550" y="205975"/>
            <a:ext cx="64056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Business Plans</a:t>
            </a:r>
            <a:endParaRPr/>
          </a:p>
        </p:txBody>
      </p:sp>
      <p:sp>
        <p:nvSpPr>
          <p:cNvPr id="356" name="Google Shape;356;p39"/>
          <p:cNvSpPr txBox="1"/>
          <p:nvPr>
            <p:ph idx="1" type="body"/>
          </p:nvPr>
        </p:nvSpPr>
        <p:spPr>
          <a:xfrm>
            <a:off x="580550" y="1352550"/>
            <a:ext cx="6374400" cy="31416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lang="en" sz="1850">
                <a:latin typeface="Lexend Deca"/>
                <a:ea typeface="Lexend Deca"/>
                <a:cs typeface="Lexend Deca"/>
                <a:sym typeface="Lexend Deca"/>
              </a:rPr>
              <a:t>Lorem ipsum dolor sit amet, consectetur adipiscing elit, sed do eiusmod tempor incididunt ut labore et dolore magna aliqua. </a:t>
            </a:r>
            <a:r>
              <a:rPr b="1" i="1" lang="en" sz="1850">
                <a:latin typeface="Lexend Deca"/>
                <a:ea typeface="Lexend Deca"/>
                <a:cs typeface="Lexend Deca"/>
                <a:sym typeface="Lexend Deca"/>
              </a:rPr>
              <a:t>Ut enim ad minim</a:t>
            </a:r>
            <a:r>
              <a:rPr lang="en" sz="1850">
                <a:latin typeface="Lexend Deca"/>
                <a:ea typeface="Lexend Deca"/>
                <a:cs typeface="Lexend Deca"/>
                <a:sym typeface="Lexend Deca"/>
              </a:rPr>
              <a:t> veniam, quis nostrud exercitation ullamco laboris nisi ut aliquip ex ea commodo consequat. Duis aute irure dolor in reprehenderit in voluptate velit esse cillum dolore eu fugiat nulla pariatur. </a:t>
            </a:r>
            <a:r>
              <a:rPr lang="en" sz="1850" u="sng">
                <a:latin typeface="Lexend Deca"/>
                <a:ea typeface="Lexend Deca"/>
                <a:cs typeface="Lexend Deca"/>
                <a:sym typeface="Lexend Deca"/>
              </a:rPr>
              <a:t>Excepteur sint</a:t>
            </a:r>
            <a:r>
              <a:rPr lang="en" sz="1850">
                <a:latin typeface="Lexend Deca"/>
                <a:ea typeface="Lexend Deca"/>
                <a:cs typeface="Lexend Deca"/>
                <a:sym typeface="Lexend Deca"/>
              </a:rPr>
              <a:t> occaecat cupidatat non proident, sunt in culpa qui officia deserunt mollit anim id est laborum.</a:t>
            </a:r>
            <a:endParaRPr sz="2000">
              <a:latin typeface="Lexend Deca Light"/>
              <a:ea typeface="Lexend Deca Light"/>
              <a:cs typeface="Lexend Deca Light"/>
              <a:sym typeface="Lexend Deca Light"/>
            </a:endParaRPr>
          </a:p>
        </p:txBody>
      </p:sp>
      <p:sp>
        <p:nvSpPr>
          <p:cNvPr id="357" name="Google Shape;357;p39"/>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p40"/>
          <p:cNvSpPr txBox="1"/>
          <p:nvPr>
            <p:ph type="title"/>
          </p:nvPr>
        </p:nvSpPr>
        <p:spPr>
          <a:xfrm>
            <a:off x="580550" y="205975"/>
            <a:ext cx="64056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Profit Margin</a:t>
            </a:r>
            <a:endParaRPr/>
          </a:p>
        </p:txBody>
      </p:sp>
      <p:sp>
        <p:nvSpPr>
          <p:cNvPr id="363" name="Google Shape;363;p40"/>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364" name="Google Shape;364;p40"/>
          <p:cNvPicPr preferRelativeResize="0"/>
          <p:nvPr/>
        </p:nvPicPr>
        <p:blipFill>
          <a:blip r:embed="rId3">
            <a:alphaModFix/>
          </a:blip>
          <a:stretch>
            <a:fillRect/>
          </a:stretch>
        </p:blipFill>
        <p:spPr>
          <a:xfrm>
            <a:off x="636950" y="1938850"/>
            <a:ext cx="2143125" cy="2143125"/>
          </a:xfrm>
          <a:prstGeom prst="rect">
            <a:avLst/>
          </a:prstGeom>
          <a:noFill/>
          <a:ln>
            <a:noFill/>
          </a:ln>
        </p:spPr>
      </p:pic>
      <p:pic>
        <p:nvPicPr>
          <p:cNvPr id="365" name="Google Shape;365;p40"/>
          <p:cNvPicPr preferRelativeResize="0"/>
          <p:nvPr/>
        </p:nvPicPr>
        <p:blipFill>
          <a:blip r:embed="rId4">
            <a:alphaModFix/>
          </a:blip>
          <a:stretch>
            <a:fillRect/>
          </a:stretch>
        </p:blipFill>
        <p:spPr>
          <a:xfrm>
            <a:off x="5138925" y="523263"/>
            <a:ext cx="4096975" cy="4096975"/>
          </a:xfrm>
          <a:prstGeom prst="rect">
            <a:avLst/>
          </a:prstGeom>
          <a:noFill/>
          <a:ln>
            <a:noFill/>
          </a:ln>
        </p:spPr>
      </p:pic>
      <p:pic>
        <p:nvPicPr>
          <p:cNvPr id="366" name="Google Shape;366;p40"/>
          <p:cNvPicPr preferRelativeResize="0"/>
          <p:nvPr/>
        </p:nvPicPr>
        <p:blipFill>
          <a:blip r:embed="rId5">
            <a:alphaModFix/>
          </a:blip>
          <a:stretch>
            <a:fillRect/>
          </a:stretch>
        </p:blipFill>
        <p:spPr>
          <a:xfrm>
            <a:off x="2141900" y="2849194"/>
            <a:ext cx="4096975" cy="2294306"/>
          </a:xfrm>
          <a:prstGeom prst="rect">
            <a:avLst/>
          </a:prstGeom>
          <a:noFill/>
          <a:ln>
            <a:noFill/>
          </a:ln>
        </p:spPr>
      </p:pic>
      <p:pic>
        <p:nvPicPr>
          <p:cNvPr id="367" name="Google Shape;367;p40"/>
          <p:cNvPicPr preferRelativeResize="0"/>
          <p:nvPr/>
        </p:nvPicPr>
        <p:blipFill>
          <a:blip r:embed="rId6">
            <a:alphaModFix/>
          </a:blip>
          <a:stretch>
            <a:fillRect/>
          </a:stretch>
        </p:blipFill>
        <p:spPr>
          <a:xfrm>
            <a:off x="2833490" y="1326872"/>
            <a:ext cx="2252024" cy="14046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41"/>
          <p:cNvSpPr txBox="1"/>
          <p:nvPr>
            <p:ph type="title"/>
          </p:nvPr>
        </p:nvSpPr>
        <p:spPr>
          <a:xfrm>
            <a:off x="580550" y="205975"/>
            <a:ext cx="64056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Why we succeed</a:t>
            </a:r>
            <a:endParaRPr/>
          </a:p>
        </p:txBody>
      </p:sp>
      <p:sp>
        <p:nvSpPr>
          <p:cNvPr id="373" name="Google Shape;373;p41"/>
          <p:cNvSpPr txBox="1"/>
          <p:nvPr>
            <p:ph idx="1" type="body"/>
          </p:nvPr>
        </p:nvSpPr>
        <p:spPr>
          <a:xfrm>
            <a:off x="580550" y="1352550"/>
            <a:ext cx="6374400" cy="31794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lang="en" sz="1850">
                <a:latin typeface="Lexend Deca"/>
                <a:ea typeface="Lexend Deca"/>
                <a:cs typeface="Lexend Deca"/>
                <a:sym typeface="Lexend Deca"/>
              </a:rPr>
              <a:t>Lorem ipsum dolor sit amet, consectetur adipiscing elit, sed do eiusmod tempo</a:t>
            </a:r>
            <a:r>
              <a:rPr b="1" lang="en" sz="1850">
                <a:latin typeface="Lexend Deca"/>
                <a:ea typeface="Lexend Deca"/>
                <a:cs typeface="Lexend Deca"/>
                <a:sym typeface="Lexend Deca"/>
              </a:rPr>
              <a:t>r incididunt</a:t>
            </a:r>
            <a:r>
              <a:rPr lang="en" sz="1850">
                <a:latin typeface="Lexend Deca"/>
                <a:ea typeface="Lexend Deca"/>
                <a:cs typeface="Lexend Deca"/>
                <a:sym typeface="Lexend Deca"/>
              </a:rPr>
              <a:t> ut labore et dolore magna aliqua. Ut enim ad minim veniam, quis nostrud exercitation </a:t>
            </a:r>
            <a:r>
              <a:rPr b="1" lang="en" sz="1850">
                <a:latin typeface="Lexend Deca"/>
                <a:ea typeface="Lexend Deca"/>
                <a:cs typeface="Lexend Deca"/>
                <a:sym typeface="Lexend Deca"/>
              </a:rPr>
              <a:t>ullamco laboris nisi ut aliquip</a:t>
            </a:r>
            <a:r>
              <a:rPr lang="en" sz="1850">
                <a:latin typeface="Lexend Deca"/>
                <a:ea typeface="Lexend Deca"/>
                <a:cs typeface="Lexend Deca"/>
                <a:sym typeface="Lexend Deca"/>
              </a:rPr>
              <a:t> ex ea commodo consequat. Duis aute irure dolor in </a:t>
            </a:r>
            <a:r>
              <a:rPr lang="en" sz="1850" u="sng">
                <a:solidFill>
                  <a:schemeClr val="accent5"/>
                </a:solidFill>
                <a:latin typeface="Lexend Deca"/>
                <a:ea typeface="Lexend Deca"/>
                <a:cs typeface="Lexend Deca"/>
                <a:sym typeface="Lexend Deca"/>
              </a:rPr>
              <a:t>reprehenderit in </a:t>
            </a:r>
            <a:r>
              <a:rPr lang="en" sz="1850">
                <a:latin typeface="Lexend Deca"/>
                <a:ea typeface="Lexend Deca"/>
                <a:cs typeface="Lexend Deca"/>
                <a:sym typeface="Lexend Deca"/>
              </a:rPr>
              <a:t>voluptate velit esse cillum dolore eu fugiat nulla pariatur. Excepteur sint occaecat cupidatat non proident, sunt in culpa qui officia deserunt mollit anim id est laborum.</a:t>
            </a:r>
            <a:endParaRPr sz="2000">
              <a:latin typeface="Lexend Deca Light"/>
              <a:ea typeface="Lexend Deca Light"/>
              <a:cs typeface="Lexend Deca Light"/>
              <a:sym typeface="Lexend Deca Light"/>
            </a:endParaRPr>
          </a:p>
        </p:txBody>
      </p:sp>
      <p:sp>
        <p:nvSpPr>
          <p:cNvPr id="374" name="Google Shape;374;p41"/>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5"/>
          <p:cNvSpPr txBox="1"/>
          <p:nvPr>
            <p:ph idx="4294967295" type="ctrTitle"/>
          </p:nvPr>
        </p:nvSpPr>
        <p:spPr>
          <a:xfrm>
            <a:off x="1733250" y="153575"/>
            <a:ext cx="5119500" cy="8418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sz="6000"/>
              <a:t>The Teammates</a:t>
            </a:r>
            <a:endParaRPr sz="6000"/>
          </a:p>
        </p:txBody>
      </p:sp>
      <p:sp>
        <p:nvSpPr>
          <p:cNvPr id="79" name="Google Shape;79;p15"/>
          <p:cNvSpPr txBox="1"/>
          <p:nvPr>
            <p:ph idx="4294967295" type="subTitle"/>
          </p:nvPr>
        </p:nvSpPr>
        <p:spPr>
          <a:xfrm>
            <a:off x="232974" y="2927701"/>
            <a:ext cx="1635300" cy="14010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b="1" lang="en" sz="1400">
                <a:latin typeface="Muli"/>
                <a:ea typeface="Muli"/>
                <a:cs typeface="Muli"/>
                <a:sym typeface="Muli"/>
              </a:rPr>
              <a:t>Matthew</a:t>
            </a:r>
            <a:endParaRPr b="1" sz="1400">
              <a:latin typeface="Muli"/>
              <a:ea typeface="Muli"/>
              <a:cs typeface="Muli"/>
              <a:sym typeface="Muli"/>
            </a:endParaRPr>
          </a:p>
          <a:p>
            <a:pPr indent="0" lvl="0" marL="0" rtl="0" algn="l">
              <a:spcBef>
                <a:spcPts val="600"/>
              </a:spcBef>
              <a:spcAft>
                <a:spcPts val="0"/>
              </a:spcAft>
              <a:buClr>
                <a:schemeClr val="dk1"/>
              </a:buClr>
              <a:buSzPts val="1100"/>
              <a:buFont typeface="Arial"/>
              <a:buNone/>
            </a:pPr>
            <a:r>
              <a:rPr lang="en" sz="1400"/>
              <a:t>Class: 2024</a:t>
            </a:r>
            <a:endParaRPr sz="1400"/>
          </a:p>
          <a:p>
            <a:pPr indent="0" lvl="0" marL="0" rtl="0" algn="l">
              <a:spcBef>
                <a:spcPts val="600"/>
              </a:spcBef>
              <a:spcAft>
                <a:spcPts val="0"/>
              </a:spcAft>
              <a:buClr>
                <a:schemeClr val="dk1"/>
              </a:buClr>
              <a:buSzPts val="1100"/>
              <a:buFont typeface="Arial"/>
              <a:buNone/>
            </a:pPr>
            <a:r>
              <a:rPr lang="en" sz="1400"/>
              <a:t>Major: Computer Science</a:t>
            </a:r>
            <a:endParaRPr sz="1400"/>
          </a:p>
        </p:txBody>
      </p:sp>
      <p:sp>
        <p:nvSpPr>
          <p:cNvPr id="80" name="Google Shape;80;p15"/>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81" name="Google Shape;81;p15"/>
          <p:cNvSpPr txBox="1"/>
          <p:nvPr>
            <p:ph idx="4294967295" type="subTitle"/>
          </p:nvPr>
        </p:nvSpPr>
        <p:spPr>
          <a:xfrm>
            <a:off x="1944924" y="3289651"/>
            <a:ext cx="1635300" cy="14010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b="1" lang="en" sz="1400">
                <a:latin typeface="Muli"/>
                <a:ea typeface="Muli"/>
                <a:cs typeface="Muli"/>
                <a:sym typeface="Muli"/>
              </a:rPr>
              <a:t>Jesse Gabriel</a:t>
            </a:r>
            <a:endParaRPr b="1" sz="1400">
              <a:latin typeface="Muli"/>
              <a:ea typeface="Muli"/>
              <a:cs typeface="Muli"/>
              <a:sym typeface="Muli"/>
            </a:endParaRPr>
          </a:p>
          <a:p>
            <a:pPr indent="0" lvl="0" marL="0" rtl="0" algn="l">
              <a:spcBef>
                <a:spcPts val="600"/>
              </a:spcBef>
              <a:spcAft>
                <a:spcPts val="0"/>
              </a:spcAft>
              <a:buClr>
                <a:schemeClr val="dk1"/>
              </a:buClr>
              <a:buSzPts val="1100"/>
              <a:buFont typeface="Arial"/>
              <a:buNone/>
            </a:pPr>
            <a:r>
              <a:rPr lang="en" sz="1400"/>
              <a:t>Class: 2026</a:t>
            </a:r>
            <a:endParaRPr sz="1400"/>
          </a:p>
          <a:p>
            <a:pPr indent="0" lvl="0" marL="0" rtl="0" algn="l">
              <a:spcBef>
                <a:spcPts val="600"/>
              </a:spcBef>
              <a:spcAft>
                <a:spcPts val="0"/>
              </a:spcAft>
              <a:buClr>
                <a:schemeClr val="dk1"/>
              </a:buClr>
              <a:buSzPts val="1100"/>
              <a:buFont typeface="Arial"/>
              <a:buNone/>
            </a:pPr>
            <a:r>
              <a:rPr lang="en" sz="1400"/>
              <a:t>Major: Computer Science &amp; ITWS</a:t>
            </a:r>
            <a:endParaRPr sz="1400"/>
          </a:p>
        </p:txBody>
      </p:sp>
      <p:pic>
        <p:nvPicPr>
          <p:cNvPr id="82" name="Google Shape;82;p15"/>
          <p:cNvPicPr preferRelativeResize="0"/>
          <p:nvPr/>
        </p:nvPicPr>
        <p:blipFill rotWithShape="1">
          <a:blip r:embed="rId3">
            <a:alphaModFix/>
          </a:blip>
          <a:srcRect b="25891" l="0" r="0" t="25891"/>
          <a:stretch/>
        </p:blipFill>
        <p:spPr>
          <a:xfrm>
            <a:off x="1949875" y="1636200"/>
            <a:ext cx="1462200" cy="1291500"/>
          </a:xfrm>
          <a:prstGeom prst="hexagon">
            <a:avLst>
              <a:gd fmla="val 25000" name="adj"/>
              <a:gd fmla="val 115470" name="vf"/>
            </a:avLst>
          </a:prstGeom>
          <a:noFill/>
          <a:ln>
            <a:noFill/>
          </a:ln>
          <a:effectLst>
            <a:outerShdw blurRad="257175" rotWithShape="0" algn="bl" dir="5400000" dist="57150">
              <a:schemeClr val="dk1">
                <a:alpha val="50000"/>
              </a:schemeClr>
            </a:outerShdw>
          </a:effectLst>
        </p:spPr>
      </p:pic>
      <p:sp>
        <p:nvSpPr>
          <p:cNvPr id="83" name="Google Shape;83;p15"/>
          <p:cNvSpPr txBox="1"/>
          <p:nvPr>
            <p:ph idx="4294967295" type="subTitle"/>
          </p:nvPr>
        </p:nvSpPr>
        <p:spPr>
          <a:xfrm>
            <a:off x="3733524" y="2631713"/>
            <a:ext cx="1635300" cy="14010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b="1" lang="en" sz="1400">
                <a:latin typeface="Muli"/>
                <a:ea typeface="Muli"/>
                <a:cs typeface="Muli"/>
                <a:sym typeface="Muli"/>
              </a:rPr>
              <a:t>Zhi Zheng</a:t>
            </a:r>
            <a:endParaRPr b="1" sz="1400">
              <a:latin typeface="Muli"/>
              <a:ea typeface="Muli"/>
              <a:cs typeface="Muli"/>
              <a:sym typeface="Muli"/>
            </a:endParaRPr>
          </a:p>
          <a:p>
            <a:pPr indent="0" lvl="0" marL="0" rtl="0" algn="l">
              <a:spcBef>
                <a:spcPts val="600"/>
              </a:spcBef>
              <a:spcAft>
                <a:spcPts val="0"/>
              </a:spcAft>
              <a:buClr>
                <a:schemeClr val="dk1"/>
              </a:buClr>
              <a:buSzPts val="1100"/>
              <a:buFont typeface="Arial"/>
              <a:buNone/>
            </a:pPr>
            <a:r>
              <a:rPr lang="en" sz="1400"/>
              <a:t>Class: 2024</a:t>
            </a:r>
            <a:endParaRPr sz="1400"/>
          </a:p>
          <a:p>
            <a:pPr indent="0" lvl="0" marL="0" rtl="0" algn="l">
              <a:spcBef>
                <a:spcPts val="600"/>
              </a:spcBef>
              <a:spcAft>
                <a:spcPts val="0"/>
              </a:spcAft>
              <a:buClr>
                <a:schemeClr val="dk1"/>
              </a:buClr>
              <a:buSzPts val="1100"/>
              <a:buFont typeface="Arial"/>
              <a:buNone/>
            </a:pPr>
            <a:r>
              <a:rPr lang="en" sz="1400"/>
              <a:t>Major: Computer Science</a:t>
            </a:r>
            <a:endParaRPr sz="1400"/>
          </a:p>
        </p:txBody>
      </p:sp>
      <p:sp>
        <p:nvSpPr>
          <p:cNvPr id="84" name="Google Shape;84;p15"/>
          <p:cNvSpPr txBox="1"/>
          <p:nvPr>
            <p:ph idx="4294967295" type="subTitle"/>
          </p:nvPr>
        </p:nvSpPr>
        <p:spPr>
          <a:xfrm>
            <a:off x="5445474" y="3289651"/>
            <a:ext cx="1635300" cy="14010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b="1" lang="en" sz="1400">
                <a:latin typeface="Muli"/>
                <a:ea typeface="Muli"/>
                <a:cs typeface="Muli"/>
                <a:sym typeface="Muli"/>
              </a:rPr>
              <a:t>Runbin Chen</a:t>
            </a:r>
            <a:endParaRPr b="1" sz="1400">
              <a:latin typeface="Muli"/>
              <a:ea typeface="Muli"/>
              <a:cs typeface="Muli"/>
              <a:sym typeface="Muli"/>
            </a:endParaRPr>
          </a:p>
          <a:p>
            <a:pPr indent="0" lvl="0" marL="0" rtl="0" algn="l">
              <a:spcBef>
                <a:spcPts val="600"/>
              </a:spcBef>
              <a:spcAft>
                <a:spcPts val="0"/>
              </a:spcAft>
              <a:buClr>
                <a:schemeClr val="dk1"/>
              </a:buClr>
              <a:buSzPts val="1100"/>
              <a:buFont typeface="Arial"/>
              <a:buNone/>
            </a:pPr>
            <a:r>
              <a:rPr lang="en" sz="1400"/>
              <a:t>Class: 2023</a:t>
            </a:r>
            <a:endParaRPr sz="1400"/>
          </a:p>
          <a:p>
            <a:pPr indent="0" lvl="0" marL="0" rtl="0" algn="l">
              <a:spcBef>
                <a:spcPts val="600"/>
              </a:spcBef>
              <a:spcAft>
                <a:spcPts val="0"/>
              </a:spcAft>
              <a:buClr>
                <a:schemeClr val="dk1"/>
              </a:buClr>
              <a:buSzPts val="1100"/>
              <a:buFont typeface="Arial"/>
              <a:buNone/>
            </a:pPr>
            <a:r>
              <a:rPr lang="en" sz="1400"/>
              <a:t>Major: Computer &amp; System Engineering dual Computer Science</a:t>
            </a:r>
            <a:endParaRPr sz="1400"/>
          </a:p>
        </p:txBody>
      </p:sp>
      <p:sp>
        <p:nvSpPr>
          <p:cNvPr id="85" name="Google Shape;85;p15"/>
          <p:cNvSpPr txBox="1"/>
          <p:nvPr>
            <p:ph idx="4294967295" type="subTitle"/>
          </p:nvPr>
        </p:nvSpPr>
        <p:spPr>
          <a:xfrm>
            <a:off x="7234074" y="2927701"/>
            <a:ext cx="1635300" cy="14010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b="1" lang="en" sz="1400">
                <a:latin typeface="Muli"/>
                <a:ea typeface="Muli"/>
                <a:cs typeface="Muli"/>
                <a:sym typeface="Muli"/>
              </a:rPr>
              <a:t>Akhil Munipalli</a:t>
            </a:r>
            <a:endParaRPr b="1" sz="1400">
              <a:latin typeface="Muli"/>
              <a:ea typeface="Muli"/>
              <a:cs typeface="Muli"/>
              <a:sym typeface="Muli"/>
            </a:endParaRPr>
          </a:p>
          <a:p>
            <a:pPr indent="0" lvl="0" marL="0" rtl="0" algn="l">
              <a:spcBef>
                <a:spcPts val="600"/>
              </a:spcBef>
              <a:spcAft>
                <a:spcPts val="0"/>
              </a:spcAft>
              <a:buClr>
                <a:schemeClr val="dk1"/>
              </a:buClr>
              <a:buSzPts val="1100"/>
              <a:buFont typeface="Arial"/>
              <a:buNone/>
            </a:pPr>
            <a:r>
              <a:rPr lang="en" sz="1400"/>
              <a:t>Class: 2025</a:t>
            </a:r>
            <a:endParaRPr sz="1400"/>
          </a:p>
          <a:p>
            <a:pPr indent="0" lvl="0" marL="0" rtl="0" algn="l">
              <a:spcBef>
                <a:spcPts val="600"/>
              </a:spcBef>
              <a:spcAft>
                <a:spcPts val="0"/>
              </a:spcAft>
              <a:buClr>
                <a:schemeClr val="dk1"/>
              </a:buClr>
              <a:buSzPts val="1100"/>
              <a:buFont typeface="Arial"/>
              <a:buNone/>
            </a:pPr>
            <a:r>
              <a:rPr lang="en" sz="1400"/>
              <a:t>Major: Computer Science</a:t>
            </a:r>
            <a:endParaRPr sz="1400"/>
          </a:p>
        </p:txBody>
      </p:sp>
      <p:pic>
        <p:nvPicPr>
          <p:cNvPr id="86" name="Google Shape;86;p15"/>
          <p:cNvPicPr preferRelativeResize="0"/>
          <p:nvPr/>
        </p:nvPicPr>
        <p:blipFill rotWithShape="1">
          <a:blip r:embed="rId4">
            <a:alphaModFix/>
          </a:blip>
          <a:srcRect b="14498" l="0" r="0" t="14498"/>
          <a:stretch/>
        </p:blipFill>
        <p:spPr>
          <a:xfrm>
            <a:off x="319525" y="1248425"/>
            <a:ext cx="1462200" cy="1383300"/>
          </a:xfrm>
          <a:prstGeom prst="ellipse">
            <a:avLst/>
          </a:prstGeom>
          <a:noFill/>
          <a:ln cap="flat" cmpd="sng" w="38100">
            <a:solidFill>
              <a:schemeClr val="accent2"/>
            </a:solidFill>
            <a:prstDash val="solid"/>
            <a:round/>
            <a:headEnd len="sm" w="sm" type="none"/>
            <a:tailEnd len="sm" w="sm" type="none"/>
          </a:ln>
        </p:spPr>
      </p:pic>
      <p:pic>
        <p:nvPicPr>
          <p:cNvPr id="87" name="Google Shape;87;p15"/>
          <p:cNvPicPr preferRelativeResize="0"/>
          <p:nvPr/>
        </p:nvPicPr>
        <p:blipFill>
          <a:blip r:embed="rId5">
            <a:alphaModFix/>
          </a:blip>
          <a:stretch>
            <a:fillRect/>
          </a:stretch>
        </p:blipFill>
        <p:spPr>
          <a:xfrm>
            <a:off x="5445475" y="1978950"/>
            <a:ext cx="1185600" cy="1185600"/>
          </a:xfrm>
          <a:prstGeom prst="ellipse">
            <a:avLst/>
          </a:prstGeom>
          <a:noFill/>
          <a:ln>
            <a:noFill/>
          </a:ln>
          <a:effectLst>
            <a:outerShdw blurRad="57150" rotWithShape="0" algn="bl" dir="5400000" dist="19050">
              <a:srgbClr val="000000">
                <a:alpha val="50000"/>
              </a:srgbClr>
            </a:outerShdw>
          </a:effectLst>
        </p:spPr>
      </p:pic>
      <p:pic>
        <p:nvPicPr>
          <p:cNvPr id="88" name="Google Shape;88;p15"/>
          <p:cNvPicPr preferRelativeResize="0"/>
          <p:nvPr/>
        </p:nvPicPr>
        <p:blipFill>
          <a:blip r:embed="rId6">
            <a:alphaModFix/>
          </a:blip>
          <a:stretch>
            <a:fillRect/>
          </a:stretch>
        </p:blipFill>
        <p:spPr>
          <a:xfrm>
            <a:off x="3788950" y="1368740"/>
            <a:ext cx="1185588" cy="1185606"/>
          </a:xfrm>
          <a:prstGeom prst="rect">
            <a:avLst/>
          </a:prstGeom>
          <a:noFill/>
          <a:ln>
            <a:noFill/>
          </a:ln>
        </p:spPr>
      </p:pic>
      <p:pic>
        <p:nvPicPr>
          <p:cNvPr id="89" name="Google Shape;89;p15"/>
          <p:cNvPicPr preferRelativeResize="0"/>
          <p:nvPr/>
        </p:nvPicPr>
        <p:blipFill rotWithShape="1">
          <a:blip r:embed="rId7">
            <a:alphaModFix/>
          </a:blip>
          <a:srcRect b="5838" l="0" r="0" t="5838"/>
          <a:stretch/>
        </p:blipFill>
        <p:spPr>
          <a:xfrm>
            <a:off x="7102000" y="1473825"/>
            <a:ext cx="1462200" cy="1291500"/>
          </a:xfrm>
          <a:prstGeom prst="hexagon">
            <a:avLst>
              <a:gd fmla="val 25000" name="adj"/>
              <a:gd fmla="val 115470" name="vf"/>
            </a:avLst>
          </a:prstGeom>
          <a:noFill/>
          <a:ln>
            <a:noFill/>
          </a:ln>
          <a:effectLst>
            <a:outerShdw blurRad="257175" rotWithShape="0" algn="bl" dir="5400000" dist="57150">
              <a:schemeClr val="dk1">
                <a:alpha val="50000"/>
              </a:schemeClr>
            </a:outerShdw>
          </a:effectLst>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42"/>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380" name="Google Shape;380;p42"/>
          <p:cNvSpPr txBox="1"/>
          <p:nvPr>
            <p:ph idx="4294967295" type="ctrTitle"/>
          </p:nvPr>
        </p:nvSpPr>
        <p:spPr>
          <a:xfrm>
            <a:off x="685800" y="1341750"/>
            <a:ext cx="4261200" cy="928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7200"/>
              <a:t>Thanks!</a:t>
            </a:r>
            <a:endParaRPr sz="7200"/>
          </a:p>
        </p:txBody>
      </p:sp>
      <p:sp>
        <p:nvSpPr>
          <p:cNvPr id="381" name="Google Shape;381;p42"/>
          <p:cNvSpPr txBox="1"/>
          <p:nvPr>
            <p:ph idx="4294967295" type="subTitle"/>
          </p:nvPr>
        </p:nvSpPr>
        <p:spPr>
          <a:xfrm>
            <a:off x="685800" y="2302047"/>
            <a:ext cx="3617400" cy="14997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b="1" lang="en" sz="1800">
                <a:latin typeface="Muli"/>
                <a:ea typeface="Muli"/>
                <a:cs typeface="Muli"/>
                <a:sym typeface="Muli"/>
              </a:rPr>
              <a:t>Any questions?</a:t>
            </a:r>
            <a:endParaRPr sz="1800"/>
          </a:p>
        </p:txBody>
      </p:sp>
      <p:pic>
        <p:nvPicPr>
          <p:cNvPr id="382" name="Google Shape;382;p42"/>
          <p:cNvPicPr preferRelativeResize="0"/>
          <p:nvPr/>
        </p:nvPicPr>
        <p:blipFill>
          <a:blip r:embed="rId3">
            <a:alphaModFix/>
          </a:blip>
          <a:stretch>
            <a:fillRect/>
          </a:stretch>
        </p:blipFill>
        <p:spPr>
          <a:xfrm>
            <a:off x="3924900" y="2681025"/>
            <a:ext cx="3171324" cy="1889775"/>
          </a:xfrm>
          <a:prstGeom prst="rect">
            <a:avLst/>
          </a:prstGeom>
          <a:noFill/>
          <a:ln>
            <a:noFill/>
          </a:ln>
        </p:spPr>
      </p:pic>
      <p:pic>
        <p:nvPicPr>
          <p:cNvPr id="383" name="Google Shape;383;p42"/>
          <p:cNvPicPr preferRelativeResize="0"/>
          <p:nvPr/>
        </p:nvPicPr>
        <p:blipFill>
          <a:blip r:embed="rId4">
            <a:alphaModFix/>
          </a:blip>
          <a:stretch>
            <a:fillRect/>
          </a:stretch>
        </p:blipFill>
        <p:spPr>
          <a:xfrm>
            <a:off x="5160014" y="1914980"/>
            <a:ext cx="548700" cy="1597701"/>
          </a:xfrm>
          <a:prstGeom prst="rect">
            <a:avLst/>
          </a:prstGeom>
          <a:noFill/>
          <a:ln>
            <a:noFill/>
          </a:ln>
        </p:spPr>
      </p:pic>
      <p:pic>
        <p:nvPicPr>
          <p:cNvPr id="384" name="Google Shape;384;p42"/>
          <p:cNvPicPr preferRelativeResize="0"/>
          <p:nvPr/>
        </p:nvPicPr>
        <p:blipFill>
          <a:blip r:embed="rId5">
            <a:alphaModFix/>
          </a:blip>
          <a:stretch>
            <a:fillRect/>
          </a:stretch>
        </p:blipFill>
        <p:spPr>
          <a:xfrm>
            <a:off x="4946909" y="581600"/>
            <a:ext cx="1279700" cy="1498275"/>
          </a:xfrm>
          <a:prstGeom prst="rect">
            <a:avLst/>
          </a:prstGeom>
          <a:noFill/>
          <a:ln>
            <a:noFill/>
          </a:ln>
        </p:spPr>
      </p:pic>
      <p:pic>
        <p:nvPicPr>
          <p:cNvPr id="385" name="Google Shape;385;p42"/>
          <p:cNvPicPr preferRelativeResize="0"/>
          <p:nvPr/>
        </p:nvPicPr>
        <p:blipFill>
          <a:blip r:embed="rId6">
            <a:alphaModFix/>
          </a:blip>
          <a:stretch>
            <a:fillRect/>
          </a:stretch>
        </p:blipFill>
        <p:spPr>
          <a:xfrm>
            <a:off x="597050" y="2495875"/>
            <a:ext cx="3171325" cy="31713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16"/>
          <p:cNvSpPr txBox="1"/>
          <p:nvPr>
            <p:ph type="title"/>
          </p:nvPr>
        </p:nvSpPr>
        <p:spPr>
          <a:xfrm>
            <a:off x="580550" y="205975"/>
            <a:ext cx="60144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What is a Protocol?</a:t>
            </a:r>
            <a:endParaRPr/>
          </a:p>
        </p:txBody>
      </p:sp>
      <p:sp>
        <p:nvSpPr>
          <p:cNvPr id="95" name="Google Shape;95;p16"/>
          <p:cNvSpPr txBox="1"/>
          <p:nvPr>
            <p:ph idx="2" type="body"/>
          </p:nvPr>
        </p:nvSpPr>
        <p:spPr>
          <a:xfrm>
            <a:off x="3753951" y="1352550"/>
            <a:ext cx="2770500" cy="3155100"/>
          </a:xfrm>
          <a:prstGeom prst="rect">
            <a:avLst/>
          </a:prstGeom>
        </p:spPr>
        <p:txBody>
          <a:bodyPr anchorCtr="0" anchor="t" bIns="0" lIns="0" spcFirstLastPara="1" rIns="0" wrap="square" tIns="0">
            <a:noAutofit/>
          </a:bodyPr>
          <a:lstStyle/>
          <a:p>
            <a:pPr indent="0" lvl="0" marL="0" rtl="0" algn="l">
              <a:spcBef>
                <a:spcPts val="600"/>
              </a:spcBef>
              <a:spcAft>
                <a:spcPts val="0"/>
              </a:spcAft>
              <a:buClr>
                <a:schemeClr val="dk1"/>
              </a:buClr>
              <a:buSzPts val="1100"/>
              <a:buFont typeface="Arial"/>
              <a:buNone/>
            </a:pPr>
            <a:r>
              <a:rPr b="1" lang="en" sz="1800"/>
              <a:t>Protocols you may have heard of before:</a:t>
            </a:r>
            <a:endParaRPr b="1" sz="1800"/>
          </a:p>
          <a:p>
            <a:pPr indent="-342900" lvl="0" marL="457200" rtl="0" algn="l">
              <a:spcBef>
                <a:spcPts val="600"/>
              </a:spcBef>
              <a:spcAft>
                <a:spcPts val="0"/>
              </a:spcAft>
              <a:buSzPts val="1800"/>
              <a:buChar char="●"/>
            </a:pPr>
            <a:r>
              <a:rPr b="1" lang="en" sz="1800">
                <a:latin typeface="Muli"/>
                <a:ea typeface="Muli"/>
                <a:cs typeface="Muli"/>
                <a:sym typeface="Muli"/>
              </a:rPr>
              <a:t>(HTTP)</a:t>
            </a:r>
            <a:r>
              <a:rPr b="1" lang="en" sz="1800"/>
              <a:t> </a:t>
            </a:r>
            <a:r>
              <a:rPr b="1" lang="en" sz="1800"/>
              <a:t>Hypertext Transfer Protocol </a:t>
            </a:r>
            <a:endParaRPr b="1" sz="1800"/>
          </a:p>
          <a:p>
            <a:pPr indent="-342900" lvl="0" marL="457200" rtl="0" algn="l">
              <a:spcBef>
                <a:spcPts val="0"/>
              </a:spcBef>
              <a:spcAft>
                <a:spcPts val="0"/>
              </a:spcAft>
              <a:buSzPts val="1800"/>
              <a:buChar char="●"/>
            </a:pPr>
            <a:r>
              <a:rPr b="1" lang="en" sz="1800">
                <a:latin typeface="Muli"/>
                <a:ea typeface="Muli"/>
                <a:cs typeface="Muli"/>
                <a:sym typeface="Muli"/>
              </a:rPr>
              <a:t>(IP) </a:t>
            </a:r>
            <a:r>
              <a:rPr b="1" lang="en" sz="1800"/>
              <a:t>Internet Protocol </a:t>
            </a:r>
            <a:endParaRPr b="1" sz="1800"/>
          </a:p>
          <a:p>
            <a:pPr indent="-342900" lvl="0" marL="457200" rtl="0" algn="l">
              <a:spcBef>
                <a:spcPts val="0"/>
              </a:spcBef>
              <a:spcAft>
                <a:spcPts val="0"/>
              </a:spcAft>
              <a:buSzPts val="1800"/>
              <a:buChar char="●"/>
            </a:pPr>
            <a:r>
              <a:rPr b="1" lang="en" sz="1800">
                <a:latin typeface="Muli"/>
                <a:ea typeface="Muli"/>
                <a:cs typeface="Muli"/>
                <a:sym typeface="Muli"/>
              </a:rPr>
              <a:t>(TCP)</a:t>
            </a:r>
            <a:r>
              <a:rPr b="1" lang="en" sz="1800"/>
              <a:t> </a:t>
            </a:r>
            <a:r>
              <a:rPr b="1" lang="en" sz="1800"/>
              <a:t>Transmission Control Protocol </a:t>
            </a:r>
            <a:endParaRPr b="1" sz="1800"/>
          </a:p>
        </p:txBody>
      </p:sp>
      <p:sp>
        <p:nvSpPr>
          <p:cNvPr id="96" name="Google Shape;96;p16"/>
          <p:cNvSpPr txBox="1"/>
          <p:nvPr>
            <p:ph idx="1" type="body"/>
          </p:nvPr>
        </p:nvSpPr>
        <p:spPr>
          <a:xfrm>
            <a:off x="580550" y="1352550"/>
            <a:ext cx="2841000" cy="3155100"/>
          </a:xfrm>
          <a:prstGeom prst="rect">
            <a:avLst/>
          </a:prstGeom>
        </p:spPr>
        <p:txBody>
          <a:bodyPr anchorCtr="0" anchor="t" bIns="0" lIns="0" spcFirstLastPara="1" rIns="0" wrap="square" tIns="0">
            <a:noAutofit/>
          </a:bodyPr>
          <a:lstStyle/>
          <a:p>
            <a:pPr indent="0" lvl="0" marL="0" rtl="0" algn="l">
              <a:spcBef>
                <a:spcPts val="600"/>
              </a:spcBef>
              <a:spcAft>
                <a:spcPts val="0"/>
              </a:spcAft>
              <a:buClr>
                <a:schemeClr val="dk1"/>
              </a:buClr>
              <a:buSzPts val="1100"/>
              <a:buFont typeface="Arial"/>
              <a:buNone/>
            </a:pPr>
            <a:r>
              <a:rPr b="1" lang="en" sz="1800"/>
              <a:t>A protocol is a system of rules that explain the correct conduct and procedures to be followed in formal situations. Aka how two systems communicate </a:t>
            </a:r>
            <a:endParaRPr sz="1800"/>
          </a:p>
        </p:txBody>
      </p:sp>
      <p:sp>
        <p:nvSpPr>
          <p:cNvPr id="97" name="Google Shape;97;p16"/>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17"/>
          <p:cNvSpPr txBox="1"/>
          <p:nvPr>
            <p:ph idx="1" type="body"/>
          </p:nvPr>
        </p:nvSpPr>
        <p:spPr>
          <a:xfrm>
            <a:off x="1343850" y="866400"/>
            <a:ext cx="4185600" cy="36936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lang="en"/>
              <a:t>A single solution to an </a:t>
            </a:r>
            <a:r>
              <a:rPr lang="en"/>
              <a:t>infinite</a:t>
            </a:r>
            <a:r>
              <a:rPr lang="en"/>
              <a:t> amount of problems.” - Dr. Malik </a:t>
            </a:r>
            <a:r>
              <a:rPr lang="en" sz="1800"/>
              <a:t>(A definition of an algorithm from Intro to Algorithms)</a:t>
            </a:r>
            <a:endParaRPr sz="1800"/>
          </a:p>
        </p:txBody>
      </p:sp>
      <p:sp>
        <p:nvSpPr>
          <p:cNvPr id="103" name="Google Shape;103;p17"/>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18"/>
          <p:cNvSpPr txBox="1"/>
          <p:nvPr>
            <p:ph type="title"/>
          </p:nvPr>
        </p:nvSpPr>
        <p:spPr>
          <a:xfrm>
            <a:off x="580550" y="205975"/>
            <a:ext cx="60144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Project Description</a:t>
            </a:r>
            <a:endParaRPr/>
          </a:p>
        </p:txBody>
      </p:sp>
      <p:sp>
        <p:nvSpPr>
          <p:cNvPr id="109" name="Google Shape;109;p18"/>
          <p:cNvSpPr txBox="1"/>
          <p:nvPr>
            <p:ph idx="1" type="body"/>
          </p:nvPr>
        </p:nvSpPr>
        <p:spPr>
          <a:xfrm>
            <a:off x="580550" y="1200150"/>
            <a:ext cx="6014400" cy="26646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lang="en" sz="1800"/>
              <a:t>The project has two main two components </a:t>
            </a:r>
            <a:endParaRPr sz="1800"/>
          </a:p>
          <a:p>
            <a:pPr indent="-342900" lvl="0" marL="457200" rtl="0" algn="l">
              <a:lnSpc>
                <a:spcPct val="115000"/>
              </a:lnSpc>
              <a:spcBef>
                <a:spcPts val="600"/>
              </a:spcBef>
              <a:spcAft>
                <a:spcPts val="0"/>
              </a:spcAft>
              <a:buSzPts val="1800"/>
              <a:buChar char="⬡"/>
            </a:pPr>
            <a:r>
              <a:rPr lang="en" sz="1800"/>
              <a:t>Website</a:t>
            </a:r>
            <a:endParaRPr sz="1800"/>
          </a:p>
          <a:p>
            <a:pPr indent="-342900" lvl="0" marL="457200" rtl="0" algn="l">
              <a:lnSpc>
                <a:spcPct val="115000"/>
              </a:lnSpc>
              <a:spcBef>
                <a:spcPts val="0"/>
              </a:spcBef>
              <a:spcAft>
                <a:spcPts val="0"/>
              </a:spcAft>
              <a:buSzPts val="1800"/>
              <a:buChar char="⬡"/>
            </a:pPr>
            <a:r>
              <a:rPr lang="en" sz="1800"/>
              <a:t>Simulator</a:t>
            </a:r>
            <a:endParaRPr sz="1800"/>
          </a:p>
          <a:p>
            <a:pPr indent="0" lvl="0" marL="0" rtl="0" algn="l">
              <a:lnSpc>
                <a:spcPct val="115000"/>
              </a:lnSpc>
              <a:spcBef>
                <a:spcPts val="600"/>
              </a:spcBef>
              <a:spcAft>
                <a:spcPts val="0"/>
              </a:spcAft>
              <a:buNone/>
            </a:pPr>
            <a:r>
              <a:rPr lang="en" sz="1800"/>
              <a:t>The project protocol protocol is designed to provide a clear way to learn about protocols, through documentation (a website) and visual tools to see how protocols work (simulator).</a:t>
            </a:r>
            <a:endParaRPr sz="1800"/>
          </a:p>
        </p:txBody>
      </p:sp>
      <p:sp>
        <p:nvSpPr>
          <p:cNvPr id="110" name="Google Shape;110;p18"/>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19"/>
          <p:cNvSpPr txBox="1"/>
          <p:nvPr>
            <p:ph type="ctrTitle"/>
          </p:nvPr>
        </p:nvSpPr>
        <p:spPr>
          <a:xfrm>
            <a:off x="685800" y="1659550"/>
            <a:ext cx="4263900" cy="11598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1</a:t>
            </a:r>
            <a:r>
              <a:rPr lang="en"/>
              <a:t>.</a:t>
            </a:r>
            <a:br>
              <a:rPr lang="en"/>
            </a:br>
            <a:r>
              <a:rPr lang="en"/>
              <a:t>The Website</a:t>
            </a:r>
            <a:endParaRPr/>
          </a:p>
        </p:txBody>
      </p:sp>
      <p:sp>
        <p:nvSpPr>
          <p:cNvPr id="116" name="Google Shape;116;p19"/>
          <p:cNvSpPr txBox="1"/>
          <p:nvPr>
            <p:ph idx="1" type="subTitle"/>
          </p:nvPr>
        </p:nvSpPr>
        <p:spPr>
          <a:xfrm>
            <a:off x="685800" y="2916254"/>
            <a:ext cx="4263900" cy="784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The website that acts as home to documentation about protocols</a:t>
            </a:r>
            <a:endParaRPr/>
          </a:p>
        </p:txBody>
      </p:sp>
      <p:pic>
        <p:nvPicPr>
          <p:cNvPr id="117" name="Google Shape;117;p19"/>
          <p:cNvPicPr preferRelativeResize="0"/>
          <p:nvPr/>
        </p:nvPicPr>
        <p:blipFill>
          <a:blip r:embed="rId3">
            <a:alphaModFix/>
          </a:blip>
          <a:stretch>
            <a:fillRect/>
          </a:stretch>
        </p:blipFill>
        <p:spPr>
          <a:xfrm>
            <a:off x="5983976" y="1373675"/>
            <a:ext cx="1519400" cy="17315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20"/>
          <p:cNvSpPr txBox="1"/>
          <p:nvPr>
            <p:ph idx="1" type="body"/>
          </p:nvPr>
        </p:nvSpPr>
        <p:spPr>
          <a:xfrm>
            <a:off x="580550" y="1352550"/>
            <a:ext cx="2841000" cy="31551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b="1" lang="en"/>
              <a:t>For this project, we had to design a </a:t>
            </a:r>
            <a:r>
              <a:rPr b="1" lang="en"/>
              <a:t>website  to showcase information for multiple different protocols from electronics, to networks, and more.</a:t>
            </a:r>
            <a:endParaRPr/>
          </a:p>
        </p:txBody>
      </p:sp>
      <p:sp>
        <p:nvSpPr>
          <p:cNvPr id="123" name="Google Shape;123;p20"/>
          <p:cNvSpPr txBox="1"/>
          <p:nvPr>
            <p:ph type="title"/>
          </p:nvPr>
        </p:nvSpPr>
        <p:spPr>
          <a:xfrm>
            <a:off x="580550" y="205975"/>
            <a:ext cx="60984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The Website</a:t>
            </a:r>
            <a:endParaRPr/>
          </a:p>
        </p:txBody>
      </p:sp>
      <p:sp>
        <p:nvSpPr>
          <p:cNvPr id="124" name="Google Shape;124;p20"/>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125" name="Google Shape;125;p20"/>
          <p:cNvPicPr preferRelativeResize="0"/>
          <p:nvPr/>
        </p:nvPicPr>
        <p:blipFill>
          <a:blip r:embed="rId3">
            <a:alphaModFix/>
          </a:blip>
          <a:stretch>
            <a:fillRect/>
          </a:stretch>
        </p:blipFill>
        <p:spPr>
          <a:xfrm>
            <a:off x="4186975" y="527975"/>
            <a:ext cx="4687905" cy="377532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21"/>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grpSp>
        <p:nvGrpSpPr>
          <p:cNvPr id="131" name="Google Shape;131;p21"/>
          <p:cNvGrpSpPr/>
          <p:nvPr/>
        </p:nvGrpSpPr>
        <p:grpSpPr>
          <a:xfrm>
            <a:off x="2709908" y="416892"/>
            <a:ext cx="6319456" cy="4256945"/>
            <a:chOff x="1177450" y="241631"/>
            <a:chExt cx="6173152" cy="3616776"/>
          </a:xfrm>
        </p:grpSpPr>
        <p:sp>
          <p:nvSpPr>
            <p:cNvPr id="132" name="Google Shape;132;p21"/>
            <p:cNvSpPr/>
            <p:nvPr/>
          </p:nvSpPr>
          <p:spPr>
            <a:xfrm>
              <a:off x="1682275" y="241631"/>
              <a:ext cx="5161606" cy="3454973"/>
            </a:xfrm>
            <a:custGeom>
              <a:rect b="b" l="l" r="r" t="t"/>
              <a:pathLst>
                <a:path extrusionOk="0" h="3454973" w="5161606">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gradFill>
              <a:gsLst>
                <a:gs pos="0">
                  <a:schemeClr val="accent1"/>
                </a:gs>
                <a:gs pos="100000">
                  <a:schemeClr val="dk1"/>
                </a:gs>
              </a:gsLst>
              <a:lin ang="16200038"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3" name="Google Shape;133;p21"/>
            <p:cNvSpPr/>
            <p:nvPr/>
          </p:nvSpPr>
          <p:spPr>
            <a:xfrm>
              <a:off x="1177450" y="3763229"/>
              <a:ext cx="6173152" cy="95178"/>
            </a:xfrm>
            <a:custGeom>
              <a:rect b="b" l="l" r="r" t="t"/>
              <a:pathLst>
                <a:path extrusionOk="0" h="95178" w="6173152">
                  <a:moveTo>
                    <a:pt x="0" y="0"/>
                  </a:moveTo>
                  <a:cubicBezTo>
                    <a:pt x="0" y="0"/>
                    <a:pt x="129540" y="95178"/>
                    <a:pt x="450533" y="95178"/>
                  </a:cubicBezTo>
                  <a:lnTo>
                    <a:pt x="5817870" y="95178"/>
                  </a:lnTo>
                  <a:cubicBezTo>
                    <a:pt x="5948363" y="95178"/>
                    <a:pt x="6173153" y="0"/>
                    <a:pt x="6173153" y="0"/>
                  </a:cubicBezTo>
                  <a:lnTo>
                    <a:pt x="0"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4" name="Google Shape;134;p21"/>
            <p:cNvSpPr/>
            <p:nvPr/>
          </p:nvSpPr>
          <p:spPr>
            <a:xfrm>
              <a:off x="1177450" y="3687086"/>
              <a:ext cx="6172200" cy="76142"/>
            </a:xfrm>
            <a:custGeom>
              <a:rect b="b" l="l" r="r" t="t"/>
              <a:pathLst>
                <a:path extrusionOk="0" h="76142" w="6172200">
                  <a:moveTo>
                    <a:pt x="0" y="76143"/>
                  </a:moveTo>
                  <a:lnTo>
                    <a:pt x="6172200" y="76143"/>
                  </a:lnTo>
                  <a:lnTo>
                    <a:pt x="6172200" y="0"/>
                  </a:lnTo>
                  <a:lnTo>
                    <a:pt x="0" y="0"/>
                  </a:lnTo>
                  <a:close/>
                </a:path>
              </a:pathLst>
            </a:custGeom>
            <a:solidFill>
              <a:srgbClr val="143FC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5" name="Google Shape;135;p21"/>
            <p:cNvSpPr/>
            <p:nvPr/>
          </p:nvSpPr>
          <p:spPr>
            <a:xfrm>
              <a:off x="3806350" y="3687086"/>
              <a:ext cx="903922" cy="47589"/>
            </a:xfrm>
            <a:custGeom>
              <a:rect b="b" l="l" r="r" t="t"/>
              <a:pathLst>
                <a:path extrusionOk="0" h="47589" w="903922">
                  <a:moveTo>
                    <a:pt x="0" y="0"/>
                  </a:moveTo>
                  <a:cubicBezTo>
                    <a:pt x="0" y="0"/>
                    <a:pt x="26670" y="47589"/>
                    <a:pt x="53340" y="47589"/>
                  </a:cubicBezTo>
                  <a:lnTo>
                    <a:pt x="850582" y="47589"/>
                  </a:lnTo>
                  <a:cubicBezTo>
                    <a:pt x="877253" y="47589"/>
                    <a:pt x="903922" y="0"/>
                    <a:pt x="903922" y="0"/>
                  </a:cubicBezTo>
                  <a:lnTo>
                    <a:pt x="0"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36" name="Google Shape;136;p21"/>
          <p:cNvSpPr txBox="1"/>
          <p:nvPr>
            <p:ph idx="4294967295" type="body"/>
          </p:nvPr>
        </p:nvSpPr>
        <p:spPr>
          <a:xfrm>
            <a:off x="408600" y="475775"/>
            <a:ext cx="2537700" cy="3579000"/>
          </a:xfrm>
          <a:prstGeom prst="rect">
            <a:avLst/>
          </a:prstGeom>
        </p:spPr>
        <p:txBody>
          <a:bodyPr anchorCtr="0" anchor="ctr" bIns="0" lIns="0" spcFirstLastPara="1" rIns="0" wrap="square" tIns="0">
            <a:noAutofit/>
          </a:bodyPr>
          <a:lstStyle/>
          <a:p>
            <a:pPr indent="0" lvl="0" marL="0" rtl="0" algn="l">
              <a:spcBef>
                <a:spcPts val="600"/>
              </a:spcBef>
              <a:spcAft>
                <a:spcPts val="0"/>
              </a:spcAft>
              <a:buNone/>
            </a:pPr>
            <a:r>
              <a:rPr lang="en" sz="3000">
                <a:latin typeface="Lexend Deca"/>
                <a:ea typeface="Lexend Deca"/>
                <a:cs typeface="Lexend Deca"/>
                <a:sym typeface="Lexend Deca"/>
              </a:rPr>
              <a:t>Main Page</a:t>
            </a:r>
            <a:endParaRPr sz="3000">
              <a:latin typeface="Lexend Deca"/>
              <a:ea typeface="Lexend Deca"/>
              <a:cs typeface="Lexend Deca"/>
              <a:sym typeface="Lexend Deca"/>
            </a:endParaRPr>
          </a:p>
          <a:p>
            <a:pPr indent="0" lvl="0" marL="0" rtl="0" algn="l">
              <a:spcBef>
                <a:spcPts val="600"/>
              </a:spcBef>
              <a:spcAft>
                <a:spcPts val="0"/>
              </a:spcAft>
              <a:buNone/>
            </a:pPr>
            <a:r>
              <a:rPr lang="en" sz="1800"/>
              <a:t>We designed a sidebar to navigate different articles, a navbar to put the logo and link to information about the project and site</a:t>
            </a:r>
            <a:endParaRPr sz="1800"/>
          </a:p>
        </p:txBody>
      </p:sp>
      <p:pic>
        <p:nvPicPr>
          <p:cNvPr id="137" name="Google Shape;137;p21"/>
          <p:cNvPicPr preferRelativeResize="0"/>
          <p:nvPr/>
        </p:nvPicPr>
        <p:blipFill>
          <a:blip r:embed="rId3">
            <a:alphaModFix/>
          </a:blip>
          <a:stretch>
            <a:fillRect/>
          </a:stretch>
        </p:blipFill>
        <p:spPr>
          <a:xfrm>
            <a:off x="3406250" y="648450"/>
            <a:ext cx="4944998" cy="357899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Aliena template">
  <a:themeElements>
    <a:clrScheme name="Custom 347">
      <a:dk1>
        <a:srgbClr val="050060"/>
      </a:dk1>
      <a:lt1>
        <a:srgbClr val="FFFFFF"/>
      </a:lt1>
      <a:dk2>
        <a:srgbClr val="585963"/>
      </a:dk2>
      <a:lt2>
        <a:srgbClr val="F3F3F3"/>
      </a:lt2>
      <a:accent1>
        <a:srgbClr val="0A2F9E"/>
      </a:accent1>
      <a:accent2>
        <a:srgbClr val="3544FF"/>
      </a:accent2>
      <a:accent3>
        <a:srgbClr val="24D6FF"/>
      </a:accent3>
      <a:accent4>
        <a:srgbClr val="00FFFF"/>
      </a:accent4>
      <a:accent5>
        <a:srgbClr val="A458FF"/>
      </a:accent5>
      <a:accent6>
        <a:srgbClr val="D392FF"/>
      </a:accent6>
      <a:hlink>
        <a:srgbClr val="FFFFFF"/>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